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58" r:id="rId3"/>
    <p:sldId id="264" r:id="rId4"/>
    <p:sldId id="260" r:id="rId5"/>
    <p:sldId id="265" r:id="rId6"/>
    <p:sldId id="261" r:id="rId7"/>
    <p:sldId id="263" r:id="rId8"/>
    <p:sldId id="266" r:id="rId9"/>
    <p:sldId id="267" r:id="rId10"/>
    <p:sldId id="277" r:id="rId11"/>
    <p:sldId id="270" r:id="rId12"/>
    <p:sldId id="278" r:id="rId13"/>
    <p:sldId id="286" r:id="rId14"/>
    <p:sldId id="271" r:id="rId15"/>
    <p:sldId id="279" r:id="rId16"/>
    <p:sldId id="287" r:id="rId17"/>
    <p:sldId id="272" r:id="rId18"/>
    <p:sldId id="280" r:id="rId19"/>
    <p:sldId id="288" r:id="rId20"/>
    <p:sldId id="273" r:id="rId21"/>
    <p:sldId id="281" r:id="rId22"/>
    <p:sldId id="274" r:id="rId23"/>
    <p:sldId id="282" r:id="rId24"/>
    <p:sldId id="275" r:id="rId25"/>
    <p:sldId id="283" r:id="rId26"/>
    <p:sldId id="276" r:id="rId27"/>
    <p:sldId id="284" r:id="rId28"/>
    <p:sldId id="289" r:id="rId29"/>
    <p:sldId id="291" r:id="rId30"/>
    <p:sldId id="28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936499-0A99-4C27-BA74-0C111D28D563}" v="134" dt="2021-09-13T01:09:31.1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1" autoAdjust="0"/>
    <p:restoredTop sz="94660"/>
  </p:normalViewPr>
  <p:slideViewPr>
    <p:cSldViewPr snapToGrid="0">
      <p:cViewPr varScale="1">
        <p:scale>
          <a:sx n="84" d="100"/>
          <a:sy n="84" d="100"/>
        </p:scale>
        <p:origin x="6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ber Johnston" userId="e125f8b369238134" providerId="LiveId" clId="{86936499-0A99-4C27-BA74-0C111D28D563}"/>
    <pc:docChg chg="undo redo custSel addSld delSld modSld sldOrd">
      <pc:chgData name="Amber Johnston" userId="e125f8b369238134" providerId="LiveId" clId="{86936499-0A99-4C27-BA74-0C111D28D563}" dt="2021-09-13T01:11:53.084" v="2663" actId="14100"/>
      <pc:docMkLst>
        <pc:docMk/>
      </pc:docMkLst>
      <pc:sldChg chg="modSp mod modAnim">
        <pc:chgData name="Amber Johnston" userId="e125f8b369238134" providerId="LiveId" clId="{86936499-0A99-4C27-BA74-0C111D28D563}" dt="2021-09-12T21:58:43.158" v="178" actId="27636"/>
        <pc:sldMkLst>
          <pc:docMk/>
          <pc:sldMk cId="2058970639" sldId="256"/>
        </pc:sldMkLst>
        <pc:spChg chg="mod">
          <ac:chgData name="Amber Johnston" userId="e125f8b369238134" providerId="LiveId" clId="{86936499-0A99-4C27-BA74-0C111D28D563}" dt="2021-09-12T21:58:43.158" v="178" actId="27636"/>
          <ac:spMkLst>
            <pc:docMk/>
            <pc:sldMk cId="2058970639" sldId="256"/>
            <ac:spMk id="3" creationId="{D23E1532-466B-4DE4-8896-32AC3D3E9C78}"/>
          </ac:spMkLst>
        </pc:spChg>
      </pc:sldChg>
      <pc:sldChg chg="addSp modSp mod setBg">
        <pc:chgData name="Amber Johnston" userId="e125f8b369238134" providerId="LiveId" clId="{86936499-0A99-4C27-BA74-0C111D28D563}" dt="2021-09-12T22:36:09.754" v="800" actId="12"/>
        <pc:sldMkLst>
          <pc:docMk/>
          <pc:sldMk cId="87068381" sldId="258"/>
        </pc:sldMkLst>
        <pc:spChg chg="mod">
          <ac:chgData name="Amber Johnston" userId="e125f8b369238134" providerId="LiveId" clId="{86936499-0A99-4C27-BA74-0C111D28D563}" dt="2021-09-12T22:09:55.689" v="438" actId="26606"/>
          <ac:spMkLst>
            <pc:docMk/>
            <pc:sldMk cId="87068381" sldId="258"/>
            <ac:spMk id="2" creationId="{6E5CC3DA-B75E-4250-AD8C-58C95D246C35}"/>
          </ac:spMkLst>
        </pc:spChg>
        <pc:spChg chg="mod">
          <ac:chgData name="Amber Johnston" userId="e125f8b369238134" providerId="LiveId" clId="{86936499-0A99-4C27-BA74-0C111D28D563}" dt="2021-09-12T22:36:09.754" v="800" actId="12"/>
          <ac:spMkLst>
            <pc:docMk/>
            <pc:sldMk cId="87068381" sldId="258"/>
            <ac:spMk id="6" creationId="{1790697F-9445-4C15-A302-ACA97B29D072}"/>
          </ac:spMkLst>
        </pc:spChg>
        <pc:spChg chg="add">
          <ac:chgData name="Amber Johnston" userId="e125f8b369238134" providerId="LiveId" clId="{86936499-0A99-4C27-BA74-0C111D28D563}" dt="2021-09-12T22:09:55.689" v="438" actId="26606"/>
          <ac:spMkLst>
            <pc:docMk/>
            <pc:sldMk cId="87068381" sldId="258"/>
            <ac:spMk id="71" creationId="{1F72CB4B-A086-E546-83B0-DD8F407892A1}"/>
          </ac:spMkLst>
        </pc:spChg>
        <pc:picChg chg="add mod">
          <ac:chgData name="Amber Johnston" userId="e125f8b369238134" providerId="LiveId" clId="{86936499-0A99-4C27-BA74-0C111D28D563}" dt="2021-09-12T22:09:55.689" v="438" actId="26606"/>
          <ac:picMkLst>
            <pc:docMk/>
            <pc:sldMk cId="87068381" sldId="258"/>
            <ac:picMk id="1026" creationId="{F4AD09ED-5B4A-41A1-BBBB-C7C5A0A51EA6}"/>
          </ac:picMkLst>
        </pc:picChg>
        <pc:cxnChg chg="add">
          <ac:chgData name="Amber Johnston" userId="e125f8b369238134" providerId="LiveId" clId="{86936499-0A99-4C27-BA74-0C111D28D563}" dt="2021-09-12T22:09:55.689" v="438" actId="26606"/>
          <ac:cxnSpMkLst>
            <pc:docMk/>
            <pc:sldMk cId="87068381" sldId="258"/>
            <ac:cxnSpMk id="73" creationId="{49151340-7EF2-0647-A719-394EFC3A180B}"/>
          </ac:cxnSpMkLst>
        </pc:cxnChg>
      </pc:sldChg>
      <pc:sldChg chg="addSp delSp modSp mod setBg">
        <pc:chgData name="Amber Johnston" userId="e125f8b369238134" providerId="LiveId" clId="{86936499-0A99-4C27-BA74-0C111D28D563}" dt="2021-09-12T22:34:19.952" v="769" actId="1036"/>
        <pc:sldMkLst>
          <pc:docMk/>
          <pc:sldMk cId="1709439407" sldId="260"/>
        </pc:sldMkLst>
        <pc:spChg chg="mod">
          <ac:chgData name="Amber Johnston" userId="e125f8b369238134" providerId="LiveId" clId="{86936499-0A99-4C27-BA74-0C111D28D563}" dt="2021-09-12T22:27:22.349" v="609" actId="26606"/>
          <ac:spMkLst>
            <pc:docMk/>
            <pc:sldMk cId="1709439407" sldId="260"/>
            <ac:spMk id="2" creationId="{D29CD2EF-576B-4098-99B1-7072F9484894}"/>
          </ac:spMkLst>
        </pc:spChg>
        <pc:spChg chg="mod">
          <ac:chgData name="Amber Johnston" userId="e125f8b369238134" providerId="LiveId" clId="{86936499-0A99-4C27-BA74-0C111D28D563}" dt="2021-09-12T22:34:19.952" v="769" actId="1036"/>
          <ac:spMkLst>
            <pc:docMk/>
            <pc:sldMk cId="1709439407" sldId="260"/>
            <ac:spMk id="3" creationId="{D6D65408-A91F-4C9B-BA9B-9117A4810AC8}"/>
          </ac:spMkLst>
        </pc:spChg>
        <pc:spChg chg="add">
          <ac:chgData name="Amber Johnston" userId="e125f8b369238134" providerId="LiveId" clId="{86936499-0A99-4C27-BA74-0C111D28D563}" dt="2021-09-12T22:27:22.349" v="609" actId="26606"/>
          <ac:spMkLst>
            <pc:docMk/>
            <pc:sldMk cId="1709439407" sldId="260"/>
            <ac:spMk id="10" creationId="{1F72CB4B-A086-E546-83B0-DD8F407892A1}"/>
          </ac:spMkLst>
        </pc:spChg>
        <pc:picChg chg="add mod">
          <ac:chgData name="Amber Johnston" userId="e125f8b369238134" providerId="LiveId" clId="{86936499-0A99-4C27-BA74-0C111D28D563}" dt="2021-09-12T22:27:22.349" v="609" actId="26606"/>
          <ac:picMkLst>
            <pc:docMk/>
            <pc:sldMk cId="1709439407" sldId="260"/>
            <ac:picMk id="5" creationId="{5203F5F9-E034-489C-8F5F-4852122CCEC9}"/>
          </ac:picMkLst>
        </pc:picChg>
        <pc:picChg chg="add del mod">
          <ac:chgData name="Amber Johnston" userId="e125f8b369238134" providerId="LiveId" clId="{86936499-0A99-4C27-BA74-0C111D28D563}" dt="2021-09-12T22:27:16.833" v="607" actId="21"/>
          <ac:picMkLst>
            <pc:docMk/>
            <pc:sldMk cId="1709439407" sldId="260"/>
            <ac:picMk id="3074" creationId="{4DC70CFB-D9B5-48DC-9D4D-D261C33F50AC}"/>
          </ac:picMkLst>
        </pc:picChg>
        <pc:cxnChg chg="add">
          <ac:chgData name="Amber Johnston" userId="e125f8b369238134" providerId="LiveId" clId="{86936499-0A99-4C27-BA74-0C111D28D563}" dt="2021-09-12T22:27:22.349" v="609" actId="26606"/>
          <ac:cxnSpMkLst>
            <pc:docMk/>
            <pc:sldMk cId="1709439407" sldId="260"/>
            <ac:cxnSpMk id="12" creationId="{49151340-7EF2-0647-A719-394EFC3A180B}"/>
          </ac:cxnSpMkLst>
        </pc:cxnChg>
      </pc:sldChg>
      <pc:sldChg chg="addSp delSp modSp mod setBg">
        <pc:chgData name="Amber Johnston" userId="e125f8b369238134" providerId="LiveId" clId="{86936499-0A99-4C27-BA74-0C111D28D563}" dt="2021-09-12T22:33:46.915" v="743" actId="1076"/>
        <pc:sldMkLst>
          <pc:docMk/>
          <pc:sldMk cId="1292164283" sldId="261"/>
        </pc:sldMkLst>
        <pc:spChg chg="mod">
          <ac:chgData name="Amber Johnston" userId="e125f8b369238134" providerId="LiveId" clId="{86936499-0A99-4C27-BA74-0C111D28D563}" dt="2021-09-12T22:33:12.571" v="734" actId="26606"/>
          <ac:spMkLst>
            <pc:docMk/>
            <pc:sldMk cId="1292164283" sldId="261"/>
            <ac:spMk id="2" creationId="{D9B97D9B-2046-4C90-A2CF-A3B0FF21718A}"/>
          </ac:spMkLst>
        </pc:spChg>
        <pc:spChg chg="mod">
          <ac:chgData name="Amber Johnston" userId="e125f8b369238134" providerId="LiveId" clId="{86936499-0A99-4C27-BA74-0C111D28D563}" dt="2021-09-12T22:33:12.571" v="734" actId="26606"/>
          <ac:spMkLst>
            <pc:docMk/>
            <pc:sldMk cId="1292164283" sldId="261"/>
            <ac:spMk id="3" creationId="{A20EEF4E-5791-4A94-AFD6-9EB64BBB2647}"/>
          </ac:spMkLst>
        </pc:spChg>
        <pc:spChg chg="add del">
          <ac:chgData name="Amber Johnston" userId="e125f8b369238134" providerId="LiveId" clId="{86936499-0A99-4C27-BA74-0C111D28D563}" dt="2021-09-12T22:33:12.571" v="734" actId="26606"/>
          <ac:spMkLst>
            <pc:docMk/>
            <pc:sldMk cId="1292164283" sldId="261"/>
            <ac:spMk id="71" creationId="{1F72CB4B-A086-E546-83B0-DD8F407892A1}"/>
          </ac:spMkLst>
        </pc:spChg>
        <pc:picChg chg="add mod">
          <ac:chgData name="Amber Johnston" userId="e125f8b369238134" providerId="LiveId" clId="{86936499-0A99-4C27-BA74-0C111D28D563}" dt="2021-09-12T22:33:46.915" v="743" actId="1076"/>
          <ac:picMkLst>
            <pc:docMk/>
            <pc:sldMk cId="1292164283" sldId="261"/>
            <ac:picMk id="5122" creationId="{95FA7B22-9DDF-46B1-9D91-CAD0F7DC502C}"/>
          </ac:picMkLst>
        </pc:picChg>
        <pc:cxnChg chg="add del">
          <ac:chgData name="Amber Johnston" userId="e125f8b369238134" providerId="LiveId" clId="{86936499-0A99-4C27-BA74-0C111D28D563}" dt="2021-09-12T22:33:12.571" v="734" actId="26606"/>
          <ac:cxnSpMkLst>
            <pc:docMk/>
            <pc:sldMk cId="1292164283" sldId="261"/>
            <ac:cxnSpMk id="73" creationId="{49151340-7EF2-0647-A719-394EFC3A180B}"/>
          </ac:cxnSpMkLst>
        </pc:cxnChg>
      </pc:sldChg>
      <pc:sldChg chg="modSp del mod">
        <pc:chgData name="Amber Johnston" userId="e125f8b369238134" providerId="LiveId" clId="{86936499-0A99-4C27-BA74-0C111D28D563}" dt="2021-09-12T22:33:57.448" v="744" actId="47"/>
        <pc:sldMkLst>
          <pc:docMk/>
          <pc:sldMk cId="4126043154" sldId="262"/>
        </pc:sldMkLst>
        <pc:spChg chg="mod">
          <ac:chgData name="Amber Johnston" userId="e125f8b369238134" providerId="LiveId" clId="{86936499-0A99-4C27-BA74-0C111D28D563}" dt="2021-09-12T22:31:27.113" v="709" actId="21"/>
          <ac:spMkLst>
            <pc:docMk/>
            <pc:sldMk cId="4126043154" sldId="262"/>
            <ac:spMk id="3" creationId="{AFC89336-27E6-448A-B685-0C0723C7FE98}"/>
          </ac:spMkLst>
        </pc:spChg>
      </pc:sldChg>
      <pc:sldChg chg="addSp modSp mod setBg">
        <pc:chgData name="Amber Johnston" userId="e125f8b369238134" providerId="LiveId" clId="{86936499-0A99-4C27-BA74-0C111D28D563}" dt="2021-09-12T22:34:53.912" v="796" actId="403"/>
        <pc:sldMkLst>
          <pc:docMk/>
          <pc:sldMk cId="1467514175" sldId="263"/>
        </pc:sldMkLst>
        <pc:spChg chg="mod">
          <ac:chgData name="Amber Johnston" userId="e125f8b369238134" providerId="LiveId" clId="{86936499-0A99-4C27-BA74-0C111D28D563}" dt="2021-09-12T22:34:06.184" v="746" actId="26606"/>
          <ac:spMkLst>
            <pc:docMk/>
            <pc:sldMk cId="1467514175" sldId="263"/>
            <ac:spMk id="2" creationId="{94337ECF-6A76-466D-B9CA-E00A1CD20C20}"/>
          </ac:spMkLst>
        </pc:spChg>
        <pc:spChg chg="mod">
          <ac:chgData name="Amber Johnston" userId="e125f8b369238134" providerId="LiveId" clId="{86936499-0A99-4C27-BA74-0C111D28D563}" dt="2021-09-12T22:34:53.912" v="796" actId="403"/>
          <ac:spMkLst>
            <pc:docMk/>
            <pc:sldMk cId="1467514175" sldId="263"/>
            <ac:spMk id="3" creationId="{07E4D6D4-8338-426C-A67D-D6C2930F9B2B}"/>
          </ac:spMkLst>
        </pc:spChg>
        <pc:spChg chg="add">
          <ac:chgData name="Amber Johnston" userId="e125f8b369238134" providerId="LiveId" clId="{86936499-0A99-4C27-BA74-0C111D28D563}" dt="2021-09-12T22:34:06.184" v="746" actId="26606"/>
          <ac:spMkLst>
            <pc:docMk/>
            <pc:sldMk cId="1467514175" sldId="263"/>
            <ac:spMk id="9" creationId="{1F72CB4B-A086-E546-83B0-DD8F407892A1}"/>
          </ac:spMkLst>
        </pc:spChg>
        <pc:picChg chg="add mod">
          <ac:chgData name="Amber Johnston" userId="e125f8b369238134" providerId="LiveId" clId="{86936499-0A99-4C27-BA74-0C111D28D563}" dt="2021-09-12T22:34:04.047" v="745"/>
          <ac:picMkLst>
            <pc:docMk/>
            <pc:sldMk cId="1467514175" sldId="263"/>
            <ac:picMk id="4" creationId="{E7AE7F58-E6A6-4ADC-8185-13B7DF60587B}"/>
          </ac:picMkLst>
        </pc:picChg>
        <pc:cxnChg chg="add">
          <ac:chgData name="Amber Johnston" userId="e125f8b369238134" providerId="LiveId" clId="{86936499-0A99-4C27-BA74-0C111D28D563}" dt="2021-09-12T22:34:06.184" v="746" actId="26606"/>
          <ac:cxnSpMkLst>
            <pc:docMk/>
            <pc:sldMk cId="1467514175" sldId="263"/>
            <ac:cxnSpMk id="11" creationId="{49151340-7EF2-0647-A719-394EFC3A180B}"/>
          </ac:cxnSpMkLst>
        </pc:cxnChg>
      </pc:sldChg>
      <pc:sldChg chg="addSp delSp modSp mod setBg">
        <pc:chgData name="Amber Johnston" userId="e125f8b369238134" providerId="LiveId" clId="{86936499-0A99-4C27-BA74-0C111D28D563}" dt="2021-09-12T22:26:13.632" v="603" actId="26606"/>
        <pc:sldMkLst>
          <pc:docMk/>
          <pc:sldMk cId="3890550983" sldId="264"/>
        </pc:sldMkLst>
        <pc:spChg chg="mod">
          <ac:chgData name="Amber Johnston" userId="e125f8b369238134" providerId="LiveId" clId="{86936499-0A99-4C27-BA74-0C111D28D563}" dt="2021-09-12T22:26:13.632" v="603" actId="26606"/>
          <ac:spMkLst>
            <pc:docMk/>
            <pc:sldMk cId="3890550983" sldId="264"/>
            <ac:spMk id="2" creationId="{D13D8BB8-2358-488E-8853-5A89A4118468}"/>
          </ac:spMkLst>
        </pc:spChg>
        <pc:spChg chg="mod ord">
          <ac:chgData name="Amber Johnston" userId="e125f8b369238134" providerId="LiveId" clId="{86936499-0A99-4C27-BA74-0C111D28D563}" dt="2021-09-12T22:26:13.632" v="603" actId="26606"/>
          <ac:spMkLst>
            <pc:docMk/>
            <pc:sldMk cId="3890550983" sldId="264"/>
            <ac:spMk id="3" creationId="{19BCF243-DF00-492B-95A9-86879DBCEF66}"/>
          </ac:spMkLst>
        </pc:spChg>
        <pc:spChg chg="add del">
          <ac:chgData name="Amber Johnston" userId="e125f8b369238134" providerId="LiveId" clId="{86936499-0A99-4C27-BA74-0C111D28D563}" dt="2021-09-12T22:25:35.598" v="600" actId="26606"/>
          <ac:spMkLst>
            <pc:docMk/>
            <pc:sldMk cId="3890550983" sldId="264"/>
            <ac:spMk id="71" creationId="{3D5300FA-E249-8040-819E-D14BE38A166D}"/>
          </ac:spMkLst>
        </pc:spChg>
        <pc:spChg chg="add del">
          <ac:chgData name="Amber Johnston" userId="e125f8b369238134" providerId="LiveId" clId="{86936499-0A99-4C27-BA74-0C111D28D563}" dt="2021-09-12T22:25:35.598" v="600" actId="26606"/>
          <ac:spMkLst>
            <pc:docMk/>
            <pc:sldMk cId="3890550983" sldId="264"/>
            <ac:spMk id="73" creationId="{DBAAB85C-F19E-45E9-935D-47EFB24C2892}"/>
          </ac:spMkLst>
        </pc:spChg>
        <pc:spChg chg="add">
          <ac:chgData name="Amber Johnston" userId="e125f8b369238134" providerId="LiveId" clId="{86936499-0A99-4C27-BA74-0C111D28D563}" dt="2021-09-12T22:26:13.632" v="603" actId="26606"/>
          <ac:spMkLst>
            <pc:docMk/>
            <pc:sldMk cId="3890550983" sldId="264"/>
            <ac:spMk id="2054" creationId="{1F72CB4B-A086-E546-83B0-DD8F407892A1}"/>
          </ac:spMkLst>
        </pc:spChg>
        <pc:picChg chg="add del mod">
          <ac:chgData name="Amber Johnston" userId="e125f8b369238134" providerId="LiveId" clId="{86936499-0A99-4C27-BA74-0C111D28D563}" dt="2021-09-12T22:26:06.785" v="601" actId="478"/>
          <ac:picMkLst>
            <pc:docMk/>
            <pc:sldMk cId="3890550983" sldId="264"/>
            <ac:picMk id="2050" creationId="{E016E536-9B8B-43F1-8862-28C3DBF5D51C}"/>
          </ac:picMkLst>
        </pc:picChg>
        <pc:picChg chg="add mod">
          <ac:chgData name="Amber Johnston" userId="e125f8b369238134" providerId="LiveId" clId="{86936499-0A99-4C27-BA74-0C111D28D563}" dt="2021-09-12T22:26:13.632" v="603" actId="26606"/>
          <ac:picMkLst>
            <pc:docMk/>
            <pc:sldMk cId="3890550983" sldId="264"/>
            <ac:picMk id="2052" creationId="{607CA444-F59E-4C12-9FA8-907DFC7E46F2}"/>
          </ac:picMkLst>
        </pc:picChg>
        <pc:cxnChg chg="add">
          <ac:chgData name="Amber Johnston" userId="e125f8b369238134" providerId="LiveId" clId="{86936499-0A99-4C27-BA74-0C111D28D563}" dt="2021-09-12T22:26:13.632" v="603" actId="26606"/>
          <ac:cxnSpMkLst>
            <pc:docMk/>
            <pc:sldMk cId="3890550983" sldId="264"/>
            <ac:cxnSpMk id="75" creationId="{49151340-7EF2-0647-A719-394EFC3A180B}"/>
          </ac:cxnSpMkLst>
        </pc:cxnChg>
      </pc:sldChg>
      <pc:sldChg chg="addSp modSp mod">
        <pc:chgData name="Amber Johnston" userId="e125f8b369238134" providerId="LiveId" clId="{86936499-0A99-4C27-BA74-0C111D28D563}" dt="2021-09-12T22:28:24.952" v="623" actId="1035"/>
        <pc:sldMkLst>
          <pc:docMk/>
          <pc:sldMk cId="2726347596" sldId="265"/>
        </pc:sldMkLst>
        <pc:spChg chg="mod">
          <ac:chgData name="Amber Johnston" userId="e125f8b369238134" providerId="LiveId" clId="{86936499-0A99-4C27-BA74-0C111D28D563}" dt="2021-09-12T21:55:20.295" v="139" actId="20577"/>
          <ac:spMkLst>
            <pc:docMk/>
            <pc:sldMk cId="2726347596" sldId="265"/>
            <ac:spMk id="2" creationId="{6E5CC3DA-B75E-4250-AD8C-58C95D246C35}"/>
          </ac:spMkLst>
        </pc:spChg>
        <pc:spChg chg="mod">
          <ac:chgData name="Amber Johnston" userId="e125f8b369238134" providerId="LiveId" clId="{86936499-0A99-4C27-BA74-0C111D28D563}" dt="2021-09-12T21:55:58.112" v="146" actId="113"/>
          <ac:spMkLst>
            <pc:docMk/>
            <pc:sldMk cId="2726347596" sldId="265"/>
            <ac:spMk id="6" creationId="{1790697F-9445-4C15-A302-ACA97B29D072}"/>
          </ac:spMkLst>
        </pc:spChg>
        <pc:picChg chg="add mod">
          <ac:chgData name="Amber Johnston" userId="e125f8b369238134" providerId="LiveId" clId="{86936499-0A99-4C27-BA74-0C111D28D563}" dt="2021-09-12T22:28:24.952" v="623" actId="1035"/>
          <ac:picMkLst>
            <pc:docMk/>
            <pc:sldMk cId="2726347596" sldId="265"/>
            <ac:picMk id="4098" creationId="{A9CAD4F5-69E8-4E06-A83E-04DF40864E21}"/>
          </ac:picMkLst>
        </pc:picChg>
      </pc:sldChg>
      <pc:sldChg chg="addSp modSp add mod setBg">
        <pc:chgData name="Amber Johnston" userId="e125f8b369238134" providerId="LiveId" clId="{86936499-0A99-4C27-BA74-0C111D28D563}" dt="2021-09-12T22:36:22.387" v="801" actId="207"/>
        <pc:sldMkLst>
          <pc:docMk/>
          <pc:sldMk cId="470170354" sldId="266"/>
        </pc:sldMkLst>
        <pc:spChg chg="mod">
          <ac:chgData name="Amber Johnston" userId="e125f8b369238134" providerId="LiveId" clId="{86936499-0A99-4C27-BA74-0C111D28D563}" dt="2021-09-12T22:35:47.116" v="799" actId="26606"/>
          <ac:spMkLst>
            <pc:docMk/>
            <pc:sldMk cId="470170354" sldId="266"/>
            <ac:spMk id="2" creationId="{6E5CC3DA-B75E-4250-AD8C-58C95D246C35}"/>
          </ac:spMkLst>
        </pc:spChg>
        <pc:spChg chg="mod">
          <ac:chgData name="Amber Johnston" userId="e125f8b369238134" providerId="LiveId" clId="{86936499-0A99-4C27-BA74-0C111D28D563}" dt="2021-09-12T22:36:22.387" v="801" actId="207"/>
          <ac:spMkLst>
            <pc:docMk/>
            <pc:sldMk cId="470170354" sldId="266"/>
            <ac:spMk id="6" creationId="{1790697F-9445-4C15-A302-ACA97B29D072}"/>
          </ac:spMkLst>
        </pc:spChg>
        <pc:spChg chg="add">
          <ac:chgData name="Amber Johnston" userId="e125f8b369238134" providerId="LiveId" clId="{86936499-0A99-4C27-BA74-0C111D28D563}" dt="2021-09-12T22:35:47.116" v="799" actId="26606"/>
          <ac:spMkLst>
            <pc:docMk/>
            <pc:sldMk cId="470170354" sldId="266"/>
            <ac:spMk id="71" creationId="{1F72CB4B-A086-E546-83B0-DD8F407892A1}"/>
          </ac:spMkLst>
        </pc:spChg>
        <pc:picChg chg="add mod">
          <ac:chgData name="Amber Johnston" userId="e125f8b369238134" providerId="LiveId" clId="{86936499-0A99-4C27-BA74-0C111D28D563}" dt="2021-09-12T22:35:47.116" v="799" actId="26606"/>
          <ac:picMkLst>
            <pc:docMk/>
            <pc:sldMk cId="470170354" sldId="266"/>
            <ac:picMk id="6146" creationId="{88173BC5-E40F-4420-9A0F-027815C8B884}"/>
          </ac:picMkLst>
        </pc:picChg>
        <pc:cxnChg chg="add">
          <ac:chgData name="Amber Johnston" userId="e125f8b369238134" providerId="LiveId" clId="{86936499-0A99-4C27-BA74-0C111D28D563}" dt="2021-09-12T22:35:47.116" v="799" actId="26606"/>
          <ac:cxnSpMkLst>
            <pc:docMk/>
            <pc:sldMk cId="470170354" sldId="266"/>
            <ac:cxnSpMk id="73" creationId="{49151340-7EF2-0647-A719-394EFC3A180B}"/>
          </ac:cxnSpMkLst>
        </pc:cxnChg>
      </pc:sldChg>
      <pc:sldChg chg="del">
        <pc:chgData name="Amber Johnston" userId="e125f8b369238134" providerId="LiveId" clId="{86936499-0A99-4C27-BA74-0C111D28D563}" dt="2021-09-12T20:10:39.670" v="0" actId="47"/>
        <pc:sldMkLst>
          <pc:docMk/>
          <pc:sldMk cId="2659828077" sldId="266"/>
        </pc:sldMkLst>
      </pc:sldChg>
      <pc:sldChg chg="addSp delSp modSp new mod setBg">
        <pc:chgData name="Amber Johnston" userId="e125f8b369238134" providerId="LiveId" clId="{86936499-0A99-4C27-BA74-0C111D28D563}" dt="2021-09-12T22:39:54.899" v="834" actId="26606"/>
        <pc:sldMkLst>
          <pc:docMk/>
          <pc:sldMk cId="3450734169" sldId="267"/>
        </pc:sldMkLst>
        <pc:spChg chg="mod">
          <ac:chgData name="Amber Johnston" userId="e125f8b369238134" providerId="LiveId" clId="{86936499-0A99-4C27-BA74-0C111D28D563}" dt="2021-09-12T22:39:54.899" v="834" actId="26606"/>
          <ac:spMkLst>
            <pc:docMk/>
            <pc:sldMk cId="3450734169" sldId="267"/>
            <ac:spMk id="2" creationId="{9A4465D3-FBB3-436A-B5C7-EEC1A1EACA16}"/>
          </ac:spMkLst>
        </pc:spChg>
        <pc:spChg chg="mod">
          <ac:chgData name="Amber Johnston" userId="e125f8b369238134" providerId="LiveId" clId="{86936499-0A99-4C27-BA74-0C111D28D563}" dt="2021-09-12T22:39:54.899" v="834" actId="26606"/>
          <ac:spMkLst>
            <pc:docMk/>
            <pc:sldMk cId="3450734169" sldId="267"/>
            <ac:spMk id="3" creationId="{28871DA0-EFF1-4DBF-834A-256D7CFAB6A2}"/>
          </ac:spMkLst>
        </pc:spChg>
        <pc:spChg chg="add">
          <ac:chgData name="Amber Johnston" userId="e125f8b369238134" providerId="LiveId" clId="{86936499-0A99-4C27-BA74-0C111D28D563}" dt="2021-09-12T22:39:54.899" v="834" actId="26606"/>
          <ac:spMkLst>
            <pc:docMk/>
            <pc:sldMk cId="3450734169" sldId="267"/>
            <ac:spMk id="73" creationId="{1F72CB4B-A086-E546-83B0-DD8F407892A1}"/>
          </ac:spMkLst>
        </pc:spChg>
        <pc:picChg chg="add del">
          <ac:chgData name="Amber Johnston" userId="e125f8b369238134" providerId="LiveId" clId="{86936499-0A99-4C27-BA74-0C111D28D563}" dt="2021-09-12T22:38:18.114" v="832" actId="21"/>
          <ac:picMkLst>
            <pc:docMk/>
            <pc:sldMk cId="3450734169" sldId="267"/>
            <ac:picMk id="8194" creationId="{43510E5E-AD02-42E8-AD18-74B0C5FD3F99}"/>
          </ac:picMkLst>
        </pc:picChg>
        <pc:picChg chg="add mod">
          <ac:chgData name="Amber Johnston" userId="e125f8b369238134" providerId="LiveId" clId="{86936499-0A99-4C27-BA74-0C111D28D563}" dt="2021-09-12T22:39:54.899" v="834" actId="26606"/>
          <ac:picMkLst>
            <pc:docMk/>
            <pc:sldMk cId="3450734169" sldId="267"/>
            <ac:picMk id="8196" creationId="{928A044C-F362-4C4F-88CD-C037CBDF27FB}"/>
          </ac:picMkLst>
        </pc:picChg>
        <pc:cxnChg chg="add">
          <ac:chgData name="Amber Johnston" userId="e125f8b369238134" providerId="LiveId" clId="{86936499-0A99-4C27-BA74-0C111D28D563}" dt="2021-09-12T22:39:54.899" v="834" actId="26606"/>
          <ac:cxnSpMkLst>
            <pc:docMk/>
            <pc:sldMk cId="3450734169" sldId="267"/>
            <ac:cxnSpMk id="75" creationId="{49151340-7EF2-0647-A719-394EFC3A180B}"/>
          </ac:cxnSpMkLst>
        </pc:cxnChg>
      </pc:sldChg>
      <pc:sldChg chg="modSp new del mod">
        <pc:chgData name="Amber Johnston" userId="e125f8b369238134" providerId="LiveId" clId="{86936499-0A99-4C27-BA74-0C111D28D563}" dt="2021-09-12T22:41:37.757" v="838" actId="47"/>
        <pc:sldMkLst>
          <pc:docMk/>
          <pc:sldMk cId="1091076270" sldId="268"/>
        </pc:sldMkLst>
        <pc:spChg chg="mod">
          <ac:chgData name="Amber Johnston" userId="e125f8b369238134" providerId="LiveId" clId="{86936499-0A99-4C27-BA74-0C111D28D563}" dt="2021-09-12T20:12:17.702" v="24" actId="20577"/>
          <ac:spMkLst>
            <pc:docMk/>
            <pc:sldMk cId="1091076270" sldId="268"/>
            <ac:spMk id="2" creationId="{814B0776-B3A0-49B9-BBFA-0F1FFDF6260E}"/>
          </ac:spMkLst>
        </pc:spChg>
      </pc:sldChg>
      <pc:sldChg chg="modSp add del mod">
        <pc:chgData name="Amber Johnston" userId="e125f8b369238134" providerId="LiveId" clId="{86936499-0A99-4C27-BA74-0C111D28D563}" dt="2021-09-12T21:57:47.774" v="162" actId="47"/>
        <pc:sldMkLst>
          <pc:docMk/>
          <pc:sldMk cId="288022949" sldId="269"/>
        </pc:sldMkLst>
        <pc:spChg chg="mod">
          <ac:chgData name="Amber Johnston" userId="e125f8b369238134" providerId="LiveId" clId="{86936499-0A99-4C27-BA74-0C111D28D563}" dt="2021-09-12T21:56:38.601" v="149" actId="113"/>
          <ac:spMkLst>
            <pc:docMk/>
            <pc:sldMk cId="288022949" sldId="269"/>
            <ac:spMk id="6" creationId="{1790697F-9445-4C15-A302-ACA97B29D072}"/>
          </ac:spMkLst>
        </pc:spChg>
      </pc:sldChg>
      <pc:sldChg chg="addSp delSp modSp add mod setBg">
        <pc:chgData name="Amber Johnston" userId="e125f8b369238134" providerId="LiveId" clId="{86936499-0A99-4C27-BA74-0C111D28D563}" dt="2021-09-13T01:04:37.044" v="2137" actId="20577"/>
        <pc:sldMkLst>
          <pc:docMk/>
          <pc:sldMk cId="503099656" sldId="270"/>
        </pc:sldMkLst>
        <pc:spChg chg="mod">
          <ac:chgData name="Amber Johnston" userId="e125f8b369238134" providerId="LiveId" clId="{86936499-0A99-4C27-BA74-0C111D28D563}" dt="2021-09-13T01:04:37.044" v="2137" actId="20577"/>
          <ac:spMkLst>
            <pc:docMk/>
            <pc:sldMk cId="503099656" sldId="270"/>
            <ac:spMk id="2" creationId="{6E5CC3DA-B75E-4250-AD8C-58C95D246C35}"/>
          </ac:spMkLst>
        </pc:spChg>
        <pc:spChg chg="mod">
          <ac:chgData name="Amber Johnston" userId="e125f8b369238134" providerId="LiveId" clId="{86936499-0A99-4C27-BA74-0C111D28D563}" dt="2021-09-12T22:44:10.452" v="886" actId="1035"/>
          <ac:spMkLst>
            <pc:docMk/>
            <pc:sldMk cId="503099656" sldId="270"/>
            <ac:spMk id="6" creationId="{1790697F-9445-4C15-A302-ACA97B29D072}"/>
          </ac:spMkLst>
        </pc:spChg>
        <pc:spChg chg="add del">
          <ac:chgData name="Amber Johnston" userId="e125f8b369238134" providerId="LiveId" clId="{86936499-0A99-4C27-BA74-0C111D28D563}" dt="2021-09-12T22:43:59.217" v="861" actId="26606"/>
          <ac:spMkLst>
            <pc:docMk/>
            <pc:sldMk cId="503099656" sldId="270"/>
            <ac:spMk id="71" creationId="{1F72CB4B-A086-E546-83B0-DD8F407892A1}"/>
          </ac:spMkLst>
        </pc:spChg>
        <pc:spChg chg="add del">
          <ac:chgData name="Amber Johnston" userId="e125f8b369238134" providerId="LiveId" clId="{86936499-0A99-4C27-BA74-0C111D28D563}" dt="2021-09-12T22:43:59.217" v="861" actId="26606"/>
          <ac:spMkLst>
            <pc:docMk/>
            <pc:sldMk cId="503099656" sldId="270"/>
            <ac:spMk id="135" creationId="{1F72CB4B-A086-E546-83B0-DD8F407892A1}"/>
          </ac:spMkLst>
        </pc:spChg>
        <pc:spChg chg="add del">
          <ac:chgData name="Amber Johnston" userId="e125f8b369238134" providerId="LiveId" clId="{86936499-0A99-4C27-BA74-0C111D28D563}" dt="2021-09-12T22:43:59.217" v="861" actId="26606"/>
          <ac:spMkLst>
            <pc:docMk/>
            <pc:sldMk cId="503099656" sldId="270"/>
            <ac:spMk id="137" creationId="{BE9E86F5-3804-4993-9353-B93A62BA60C4}"/>
          </ac:spMkLst>
        </pc:spChg>
        <pc:picChg chg="add mod">
          <ac:chgData name="Amber Johnston" userId="e125f8b369238134" providerId="LiveId" clId="{86936499-0A99-4C27-BA74-0C111D28D563}" dt="2021-09-12T22:43:59.217" v="861" actId="26606"/>
          <ac:picMkLst>
            <pc:docMk/>
            <pc:sldMk cId="503099656" sldId="270"/>
            <ac:picMk id="10242" creationId="{2E9FD4B8-571B-4D06-B8DD-272EE0752750}"/>
          </ac:picMkLst>
        </pc:picChg>
        <pc:cxnChg chg="add del">
          <ac:chgData name="Amber Johnston" userId="e125f8b369238134" providerId="LiveId" clId="{86936499-0A99-4C27-BA74-0C111D28D563}" dt="2021-09-12T22:43:59.217" v="861" actId="26606"/>
          <ac:cxnSpMkLst>
            <pc:docMk/>
            <pc:sldMk cId="503099656" sldId="270"/>
            <ac:cxnSpMk id="73" creationId="{49151340-7EF2-0647-A719-394EFC3A180B}"/>
          </ac:cxnSpMkLst>
        </pc:cxnChg>
      </pc:sldChg>
      <pc:sldChg chg="addSp delSp modSp add mod setBg">
        <pc:chgData name="Amber Johnston" userId="e125f8b369238134" providerId="LiveId" clId="{86936499-0A99-4C27-BA74-0C111D28D563}" dt="2021-09-13T01:04:27.325" v="2133" actId="14100"/>
        <pc:sldMkLst>
          <pc:docMk/>
          <pc:sldMk cId="873520102" sldId="271"/>
        </pc:sldMkLst>
        <pc:spChg chg="mod">
          <ac:chgData name="Amber Johnston" userId="e125f8b369238134" providerId="LiveId" clId="{86936499-0A99-4C27-BA74-0C111D28D563}" dt="2021-09-13T01:04:27.325" v="2133" actId="14100"/>
          <ac:spMkLst>
            <pc:docMk/>
            <pc:sldMk cId="873520102" sldId="271"/>
            <ac:spMk id="2" creationId="{6E5CC3DA-B75E-4250-AD8C-58C95D246C35}"/>
          </ac:spMkLst>
        </pc:spChg>
        <pc:spChg chg="mod">
          <ac:chgData name="Amber Johnston" userId="e125f8b369238134" providerId="LiveId" clId="{86936499-0A99-4C27-BA74-0C111D28D563}" dt="2021-09-12T22:50:25.252" v="1057" actId="14100"/>
          <ac:spMkLst>
            <pc:docMk/>
            <pc:sldMk cId="873520102" sldId="271"/>
            <ac:spMk id="6" creationId="{1790697F-9445-4C15-A302-ACA97B29D072}"/>
          </ac:spMkLst>
        </pc:spChg>
        <pc:spChg chg="add">
          <ac:chgData name="Amber Johnston" userId="e125f8b369238134" providerId="LiveId" clId="{86936499-0A99-4C27-BA74-0C111D28D563}" dt="2021-09-12T22:50:02.771" v="1049" actId="26606"/>
          <ac:spMkLst>
            <pc:docMk/>
            <pc:sldMk cId="873520102" sldId="271"/>
            <ac:spMk id="73" creationId="{1F72CB4B-A086-E546-83B0-DD8F407892A1}"/>
          </ac:spMkLst>
        </pc:spChg>
        <pc:picChg chg="add del mod">
          <ac:chgData name="Amber Johnston" userId="e125f8b369238134" providerId="LiveId" clId="{86936499-0A99-4C27-BA74-0C111D28D563}" dt="2021-09-12T22:49:47.424" v="1047" actId="478"/>
          <ac:picMkLst>
            <pc:docMk/>
            <pc:sldMk cId="873520102" sldId="271"/>
            <ac:picMk id="12290" creationId="{767CD2AD-8C73-4F6C-A47E-B978AC438667}"/>
          </ac:picMkLst>
        </pc:picChg>
        <pc:picChg chg="add mod">
          <ac:chgData name="Amber Johnston" userId="e125f8b369238134" providerId="LiveId" clId="{86936499-0A99-4C27-BA74-0C111D28D563}" dt="2021-09-12T22:50:02.771" v="1049" actId="26606"/>
          <ac:picMkLst>
            <pc:docMk/>
            <pc:sldMk cId="873520102" sldId="271"/>
            <ac:picMk id="12292" creationId="{728E2E02-EAF8-4C67-88C6-15EFFCC70D88}"/>
          </ac:picMkLst>
        </pc:picChg>
        <pc:cxnChg chg="add">
          <ac:chgData name="Amber Johnston" userId="e125f8b369238134" providerId="LiveId" clId="{86936499-0A99-4C27-BA74-0C111D28D563}" dt="2021-09-12T22:50:02.771" v="1049" actId="26606"/>
          <ac:cxnSpMkLst>
            <pc:docMk/>
            <pc:sldMk cId="873520102" sldId="271"/>
            <ac:cxnSpMk id="75" creationId="{49151340-7EF2-0647-A719-394EFC3A180B}"/>
          </ac:cxnSpMkLst>
        </pc:cxnChg>
      </pc:sldChg>
      <pc:sldChg chg="addSp delSp modSp add mod setBg">
        <pc:chgData name="Amber Johnston" userId="e125f8b369238134" providerId="LiveId" clId="{86936499-0A99-4C27-BA74-0C111D28D563}" dt="2021-09-13T01:04:20.750" v="2128" actId="14100"/>
        <pc:sldMkLst>
          <pc:docMk/>
          <pc:sldMk cId="2603634323" sldId="272"/>
        </pc:sldMkLst>
        <pc:spChg chg="mod">
          <ac:chgData name="Amber Johnston" userId="e125f8b369238134" providerId="LiveId" clId="{86936499-0A99-4C27-BA74-0C111D28D563}" dt="2021-09-13T01:04:20.750" v="2128" actId="14100"/>
          <ac:spMkLst>
            <pc:docMk/>
            <pc:sldMk cId="2603634323" sldId="272"/>
            <ac:spMk id="2" creationId="{6E5CC3DA-B75E-4250-AD8C-58C95D246C35}"/>
          </ac:spMkLst>
        </pc:spChg>
        <pc:spChg chg="add del">
          <ac:chgData name="Amber Johnston" userId="e125f8b369238134" providerId="LiveId" clId="{86936499-0A99-4C27-BA74-0C111D28D563}" dt="2021-09-12T22:53:58.622" v="1098" actId="478"/>
          <ac:spMkLst>
            <pc:docMk/>
            <pc:sldMk cId="2603634323" sldId="272"/>
            <ac:spMk id="3" creationId="{C751D0A4-7876-4F53-AA6C-2A519CD34A8E}"/>
          </ac:spMkLst>
        </pc:spChg>
        <pc:spChg chg="mod">
          <ac:chgData name="Amber Johnston" userId="e125f8b369238134" providerId="LiveId" clId="{86936499-0A99-4C27-BA74-0C111D28D563}" dt="2021-09-12T22:54:56.972" v="1150" actId="207"/>
          <ac:spMkLst>
            <pc:docMk/>
            <pc:sldMk cId="2603634323" sldId="272"/>
            <ac:spMk id="6" creationId="{1790697F-9445-4C15-A302-ACA97B29D072}"/>
          </ac:spMkLst>
        </pc:spChg>
        <pc:spChg chg="add del">
          <ac:chgData name="Amber Johnston" userId="e125f8b369238134" providerId="LiveId" clId="{86936499-0A99-4C27-BA74-0C111D28D563}" dt="2021-09-12T22:54:13.970" v="1101" actId="26606"/>
          <ac:spMkLst>
            <pc:docMk/>
            <pc:sldMk cId="2603634323" sldId="272"/>
            <ac:spMk id="75" creationId="{1F72CB4B-A086-E546-83B0-DD8F407892A1}"/>
          </ac:spMkLst>
        </pc:spChg>
        <pc:spChg chg="add del">
          <ac:chgData name="Amber Johnston" userId="e125f8b369238134" providerId="LiveId" clId="{86936499-0A99-4C27-BA74-0C111D28D563}" dt="2021-09-12T22:54:32.402" v="1103" actId="26606"/>
          <ac:spMkLst>
            <pc:docMk/>
            <pc:sldMk cId="2603634323" sldId="272"/>
            <ac:spMk id="14344" creationId="{7B49DDE3-D095-6B49-8468-C97AFBEC5703}"/>
          </ac:spMkLst>
        </pc:spChg>
        <pc:spChg chg="add del">
          <ac:chgData name="Amber Johnston" userId="e125f8b369238134" providerId="LiveId" clId="{86936499-0A99-4C27-BA74-0C111D28D563}" dt="2021-09-12T22:54:32.402" v="1103" actId="26606"/>
          <ac:spMkLst>
            <pc:docMk/>
            <pc:sldMk cId="2603634323" sldId="272"/>
            <ac:spMk id="14345" creationId="{C3CA578B-5FA2-42B3-85A7-E78AFE06B447}"/>
          </ac:spMkLst>
        </pc:spChg>
        <pc:spChg chg="add">
          <ac:chgData name="Amber Johnston" userId="e125f8b369238134" providerId="LiveId" clId="{86936499-0A99-4C27-BA74-0C111D28D563}" dt="2021-09-12T22:54:32.407" v="1104" actId="26606"/>
          <ac:spMkLst>
            <pc:docMk/>
            <pc:sldMk cId="2603634323" sldId="272"/>
            <ac:spMk id="14347" creationId="{1F72CB4B-A086-E546-83B0-DD8F407892A1}"/>
          </ac:spMkLst>
        </pc:spChg>
        <pc:picChg chg="add del mod">
          <ac:chgData name="Amber Johnston" userId="e125f8b369238134" providerId="LiveId" clId="{86936499-0A99-4C27-BA74-0C111D28D563}" dt="2021-09-12T22:53:46.674" v="1096" actId="478"/>
          <ac:picMkLst>
            <pc:docMk/>
            <pc:sldMk cId="2603634323" sldId="272"/>
            <ac:picMk id="14338" creationId="{8D138CBF-7B67-4336-9C9E-86B57988834C}"/>
          </ac:picMkLst>
        </pc:picChg>
        <pc:picChg chg="add mod">
          <ac:chgData name="Amber Johnston" userId="e125f8b369238134" providerId="LiveId" clId="{86936499-0A99-4C27-BA74-0C111D28D563}" dt="2021-09-12T22:54:32.407" v="1104" actId="26606"/>
          <ac:picMkLst>
            <pc:docMk/>
            <pc:sldMk cId="2603634323" sldId="272"/>
            <ac:picMk id="14342" creationId="{9641BBCA-E54B-44A7-918A-E2E1D05455CB}"/>
          </ac:picMkLst>
        </pc:picChg>
        <pc:cxnChg chg="add del">
          <ac:chgData name="Amber Johnston" userId="e125f8b369238134" providerId="LiveId" clId="{86936499-0A99-4C27-BA74-0C111D28D563}" dt="2021-09-12T22:54:13.970" v="1101" actId="26606"/>
          <ac:cxnSpMkLst>
            <pc:docMk/>
            <pc:sldMk cId="2603634323" sldId="272"/>
            <ac:cxnSpMk id="77" creationId="{49151340-7EF2-0647-A719-394EFC3A180B}"/>
          </ac:cxnSpMkLst>
        </pc:cxnChg>
        <pc:cxnChg chg="add">
          <ac:chgData name="Amber Johnston" userId="e125f8b369238134" providerId="LiveId" clId="{86936499-0A99-4C27-BA74-0C111D28D563}" dt="2021-09-12T22:54:32.407" v="1104" actId="26606"/>
          <ac:cxnSpMkLst>
            <pc:docMk/>
            <pc:sldMk cId="2603634323" sldId="272"/>
            <ac:cxnSpMk id="14348" creationId="{49151340-7EF2-0647-A719-394EFC3A180B}"/>
          </ac:cxnSpMkLst>
        </pc:cxnChg>
      </pc:sldChg>
      <pc:sldChg chg="addSp delSp modSp add mod setBg">
        <pc:chgData name="Amber Johnston" userId="e125f8b369238134" providerId="LiveId" clId="{86936499-0A99-4C27-BA74-0C111D28D563}" dt="2021-09-13T01:04:10.412" v="2123" actId="27636"/>
        <pc:sldMkLst>
          <pc:docMk/>
          <pc:sldMk cId="3658092927" sldId="273"/>
        </pc:sldMkLst>
        <pc:spChg chg="mod">
          <ac:chgData name="Amber Johnston" userId="e125f8b369238134" providerId="LiveId" clId="{86936499-0A99-4C27-BA74-0C111D28D563}" dt="2021-09-13T01:04:10.412" v="2123" actId="27636"/>
          <ac:spMkLst>
            <pc:docMk/>
            <pc:sldMk cId="3658092927" sldId="273"/>
            <ac:spMk id="2" creationId="{6E5CC3DA-B75E-4250-AD8C-58C95D246C35}"/>
          </ac:spMkLst>
        </pc:spChg>
        <pc:spChg chg="mod">
          <ac:chgData name="Amber Johnston" userId="e125f8b369238134" providerId="LiveId" clId="{86936499-0A99-4C27-BA74-0C111D28D563}" dt="2021-09-13T00:58:15.492" v="1655" actId="1076"/>
          <ac:spMkLst>
            <pc:docMk/>
            <pc:sldMk cId="3658092927" sldId="273"/>
            <ac:spMk id="6" creationId="{1790697F-9445-4C15-A302-ACA97B29D072}"/>
          </ac:spMkLst>
        </pc:spChg>
        <pc:spChg chg="add">
          <ac:chgData name="Amber Johnston" userId="e125f8b369238134" providerId="LiveId" clId="{86936499-0A99-4C27-BA74-0C111D28D563}" dt="2021-09-13T00:57:35.338" v="1629" actId="26606"/>
          <ac:spMkLst>
            <pc:docMk/>
            <pc:sldMk cId="3658092927" sldId="273"/>
            <ac:spMk id="73" creationId="{7B49DDE3-D095-6B49-8468-C97AFBEC5703}"/>
          </ac:spMkLst>
        </pc:spChg>
        <pc:spChg chg="add">
          <ac:chgData name="Amber Johnston" userId="e125f8b369238134" providerId="LiveId" clId="{86936499-0A99-4C27-BA74-0C111D28D563}" dt="2021-09-13T00:57:35.338" v="1629" actId="26606"/>
          <ac:spMkLst>
            <pc:docMk/>
            <pc:sldMk cId="3658092927" sldId="273"/>
            <ac:spMk id="75" creationId="{ABB01071-716F-6543-8D8D-69CC0A2AA5CD}"/>
          </ac:spMkLst>
        </pc:spChg>
        <pc:spChg chg="add">
          <ac:chgData name="Amber Johnston" userId="e125f8b369238134" providerId="LiveId" clId="{86936499-0A99-4C27-BA74-0C111D28D563}" dt="2021-09-13T00:57:35.338" v="1629" actId="26606"/>
          <ac:spMkLst>
            <pc:docMk/>
            <pc:sldMk cId="3658092927" sldId="273"/>
            <ac:spMk id="77" creationId="{ADDA446B-9201-8E49-8BFA-DC886BA7B9F9}"/>
          </ac:spMkLst>
        </pc:spChg>
        <pc:picChg chg="add del">
          <ac:chgData name="Amber Johnston" userId="e125f8b369238134" providerId="LiveId" clId="{86936499-0A99-4C27-BA74-0C111D28D563}" dt="2021-09-13T00:57:29.679" v="1627" actId="478"/>
          <ac:picMkLst>
            <pc:docMk/>
            <pc:sldMk cId="3658092927" sldId="273"/>
            <ac:picMk id="19458" creationId="{F1C457D8-1D38-4B44-B14D-F4AC02B4EF6D}"/>
          </ac:picMkLst>
        </pc:picChg>
        <pc:picChg chg="add mod">
          <ac:chgData name="Amber Johnston" userId="e125f8b369238134" providerId="LiveId" clId="{86936499-0A99-4C27-BA74-0C111D28D563}" dt="2021-09-13T00:57:48.533" v="1642" actId="1038"/>
          <ac:picMkLst>
            <pc:docMk/>
            <pc:sldMk cId="3658092927" sldId="273"/>
            <ac:picMk id="19460" creationId="{29717C20-45CC-44C0-B9B9-5EAF7C8D7783}"/>
          </ac:picMkLst>
        </pc:picChg>
      </pc:sldChg>
      <pc:sldChg chg="addSp modSp add mod">
        <pc:chgData name="Amber Johnston" userId="e125f8b369238134" providerId="LiveId" clId="{86936499-0A99-4C27-BA74-0C111D28D563}" dt="2021-09-13T01:04:06.520" v="2119" actId="20577"/>
        <pc:sldMkLst>
          <pc:docMk/>
          <pc:sldMk cId="2236429388" sldId="274"/>
        </pc:sldMkLst>
        <pc:spChg chg="mod">
          <ac:chgData name="Amber Johnston" userId="e125f8b369238134" providerId="LiveId" clId="{86936499-0A99-4C27-BA74-0C111D28D563}" dt="2021-09-13T01:04:06.520" v="2119" actId="20577"/>
          <ac:spMkLst>
            <pc:docMk/>
            <pc:sldMk cId="2236429388" sldId="274"/>
            <ac:spMk id="2" creationId="{6E5CC3DA-B75E-4250-AD8C-58C95D246C35}"/>
          </ac:spMkLst>
        </pc:spChg>
        <pc:spChg chg="mod">
          <ac:chgData name="Amber Johnston" userId="e125f8b369238134" providerId="LiveId" clId="{86936499-0A99-4C27-BA74-0C111D28D563}" dt="2021-09-12T21:57:02.005" v="155" actId="27636"/>
          <ac:spMkLst>
            <pc:docMk/>
            <pc:sldMk cId="2236429388" sldId="274"/>
            <ac:spMk id="6" creationId="{1790697F-9445-4C15-A302-ACA97B29D072}"/>
          </ac:spMkLst>
        </pc:spChg>
        <pc:picChg chg="add mod">
          <ac:chgData name="Amber Johnston" userId="e125f8b369238134" providerId="LiveId" clId="{86936499-0A99-4C27-BA74-0C111D28D563}" dt="2021-09-12T23:31:07.037" v="1325" actId="1076"/>
          <ac:picMkLst>
            <pc:docMk/>
            <pc:sldMk cId="2236429388" sldId="274"/>
            <ac:picMk id="22530" creationId="{3D796810-96A8-42F3-A6E9-899DEA68CA60}"/>
          </ac:picMkLst>
        </pc:picChg>
      </pc:sldChg>
      <pc:sldChg chg="addSp modSp add mod setBg">
        <pc:chgData name="Amber Johnston" userId="e125f8b369238134" providerId="LiveId" clId="{86936499-0A99-4C27-BA74-0C111D28D563}" dt="2021-09-13T01:07:31.336" v="2219" actId="14100"/>
        <pc:sldMkLst>
          <pc:docMk/>
          <pc:sldMk cId="382606913" sldId="275"/>
        </pc:sldMkLst>
        <pc:spChg chg="mod">
          <ac:chgData name="Amber Johnston" userId="e125f8b369238134" providerId="LiveId" clId="{86936499-0A99-4C27-BA74-0C111D28D563}" dt="2021-09-13T01:07:22.148" v="2215" actId="1076"/>
          <ac:spMkLst>
            <pc:docMk/>
            <pc:sldMk cId="382606913" sldId="275"/>
            <ac:spMk id="2" creationId="{6E5CC3DA-B75E-4250-AD8C-58C95D246C35}"/>
          </ac:spMkLst>
        </pc:spChg>
        <pc:spChg chg="mod">
          <ac:chgData name="Amber Johnston" userId="e125f8b369238134" providerId="LiveId" clId="{86936499-0A99-4C27-BA74-0C111D28D563}" dt="2021-09-13T01:07:31.336" v="2219" actId="14100"/>
          <ac:spMkLst>
            <pc:docMk/>
            <pc:sldMk cId="382606913" sldId="275"/>
            <ac:spMk id="6" creationId="{1790697F-9445-4C15-A302-ACA97B29D072}"/>
          </ac:spMkLst>
        </pc:spChg>
        <pc:spChg chg="add">
          <ac:chgData name="Amber Johnston" userId="e125f8b369238134" providerId="LiveId" clId="{86936499-0A99-4C27-BA74-0C111D28D563}" dt="2021-09-13T01:03:56.132" v="2112" actId="26606"/>
          <ac:spMkLst>
            <pc:docMk/>
            <pc:sldMk cId="382606913" sldId="275"/>
            <ac:spMk id="71" creationId="{1F72CB4B-A086-E546-83B0-DD8F407892A1}"/>
          </ac:spMkLst>
        </pc:spChg>
        <pc:picChg chg="add mod">
          <ac:chgData name="Amber Johnston" userId="e125f8b369238134" providerId="LiveId" clId="{86936499-0A99-4C27-BA74-0C111D28D563}" dt="2021-09-13T01:03:56.132" v="2112" actId="26606"/>
          <ac:picMkLst>
            <pc:docMk/>
            <pc:sldMk cId="382606913" sldId="275"/>
            <ac:picMk id="24578" creationId="{9BDF275C-6780-4F11-B344-D0B61F13751F}"/>
          </ac:picMkLst>
        </pc:picChg>
        <pc:cxnChg chg="add">
          <ac:chgData name="Amber Johnston" userId="e125f8b369238134" providerId="LiveId" clId="{86936499-0A99-4C27-BA74-0C111D28D563}" dt="2021-09-13T01:03:56.132" v="2112" actId="26606"/>
          <ac:cxnSpMkLst>
            <pc:docMk/>
            <pc:sldMk cId="382606913" sldId="275"/>
            <ac:cxnSpMk id="73" creationId="{49151340-7EF2-0647-A719-394EFC3A180B}"/>
          </ac:cxnSpMkLst>
        </pc:cxnChg>
      </pc:sldChg>
      <pc:sldChg chg="addSp delSp modSp add mod setBg">
        <pc:chgData name="Amber Johnston" userId="e125f8b369238134" providerId="LiveId" clId="{86936499-0A99-4C27-BA74-0C111D28D563}" dt="2021-09-13T01:05:09.536" v="2161" actId="14100"/>
        <pc:sldMkLst>
          <pc:docMk/>
          <pc:sldMk cId="4187125880" sldId="276"/>
        </pc:sldMkLst>
        <pc:spChg chg="mod">
          <ac:chgData name="Amber Johnston" userId="e125f8b369238134" providerId="LiveId" clId="{86936499-0A99-4C27-BA74-0C111D28D563}" dt="2021-09-13T01:05:06.984" v="2160" actId="14100"/>
          <ac:spMkLst>
            <pc:docMk/>
            <pc:sldMk cId="4187125880" sldId="276"/>
            <ac:spMk id="2" creationId="{6E5CC3DA-B75E-4250-AD8C-58C95D246C35}"/>
          </ac:spMkLst>
        </pc:spChg>
        <pc:spChg chg="mod">
          <ac:chgData name="Amber Johnston" userId="e125f8b369238134" providerId="LiveId" clId="{86936499-0A99-4C27-BA74-0C111D28D563}" dt="2021-09-13T01:05:09.536" v="2161" actId="14100"/>
          <ac:spMkLst>
            <pc:docMk/>
            <pc:sldMk cId="4187125880" sldId="276"/>
            <ac:spMk id="6" creationId="{1790697F-9445-4C15-A302-ACA97B29D072}"/>
          </ac:spMkLst>
        </pc:spChg>
        <pc:spChg chg="add del">
          <ac:chgData name="Amber Johnston" userId="e125f8b369238134" providerId="LiveId" clId="{86936499-0A99-4C27-BA74-0C111D28D563}" dt="2021-09-12T23:53:29.222" v="1512" actId="26606"/>
          <ac:spMkLst>
            <pc:docMk/>
            <pc:sldMk cId="4187125880" sldId="276"/>
            <ac:spMk id="71" creationId="{1F72CB4B-A086-E546-83B0-DD8F407892A1}"/>
          </ac:spMkLst>
        </pc:spChg>
        <pc:spChg chg="add">
          <ac:chgData name="Amber Johnston" userId="e125f8b369238134" providerId="LiveId" clId="{86936499-0A99-4C27-BA74-0C111D28D563}" dt="2021-09-13T00:59:12.455" v="1680" actId="26606"/>
          <ac:spMkLst>
            <pc:docMk/>
            <pc:sldMk cId="4187125880" sldId="276"/>
            <ac:spMk id="26628" creationId="{1F72CB4B-A086-E546-83B0-DD8F407892A1}"/>
          </ac:spMkLst>
        </pc:spChg>
        <pc:picChg chg="add mod">
          <ac:chgData name="Amber Johnston" userId="e125f8b369238134" providerId="LiveId" clId="{86936499-0A99-4C27-BA74-0C111D28D563}" dt="2021-09-13T00:59:12.455" v="1680" actId="26606"/>
          <ac:picMkLst>
            <pc:docMk/>
            <pc:sldMk cId="4187125880" sldId="276"/>
            <ac:picMk id="26626" creationId="{C1DFD966-0740-40EC-B22B-79C8FC39EDAB}"/>
          </ac:picMkLst>
        </pc:picChg>
        <pc:cxnChg chg="add del">
          <ac:chgData name="Amber Johnston" userId="e125f8b369238134" providerId="LiveId" clId="{86936499-0A99-4C27-BA74-0C111D28D563}" dt="2021-09-12T23:53:29.222" v="1512" actId="26606"/>
          <ac:cxnSpMkLst>
            <pc:docMk/>
            <pc:sldMk cId="4187125880" sldId="276"/>
            <ac:cxnSpMk id="73" creationId="{49151340-7EF2-0647-A719-394EFC3A180B}"/>
          </ac:cxnSpMkLst>
        </pc:cxnChg>
        <pc:cxnChg chg="add">
          <ac:chgData name="Amber Johnston" userId="e125f8b369238134" providerId="LiveId" clId="{86936499-0A99-4C27-BA74-0C111D28D563}" dt="2021-09-13T00:59:12.455" v="1680" actId="26606"/>
          <ac:cxnSpMkLst>
            <pc:docMk/>
            <pc:sldMk cId="4187125880" sldId="276"/>
            <ac:cxnSpMk id="26629" creationId="{49151340-7EF2-0647-A719-394EFC3A180B}"/>
          </ac:cxnSpMkLst>
        </pc:cxnChg>
      </pc:sldChg>
      <pc:sldChg chg="addSp modSp add mod ord setBg">
        <pc:chgData name="Amber Johnston" userId="e125f8b369238134" providerId="LiveId" clId="{86936499-0A99-4C27-BA74-0C111D28D563}" dt="2021-09-12T22:41:03.370" v="837" actId="207"/>
        <pc:sldMkLst>
          <pc:docMk/>
          <pc:sldMk cId="1269145217" sldId="277"/>
        </pc:sldMkLst>
        <pc:spChg chg="mod">
          <ac:chgData name="Amber Johnston" userId="e125f8b369238134" providerId="LiveId" clId="{86936499-0A99-4C27-BA74-0C111D28D563}" dt="2021-09-12T22:40:50.954" v="836" actId="26606"/>
          <ac:spMkLst>
            <pc:docMk/>
            <pc:sldMk cId="1269145217" sldId="277"/>
            <ac:spMk id="2" creationId="{6E5CC3DA-B75E-4250-AD8C-58C95D246C35}"/>
          </ac:spMkLst>
        </pc:spChg>
        <pc:spChg chg="mod">
          <ac:chgData name="Amber Johnston" userId="e125f8b369238134" providerId="LiveId" clId="{86936499-0A99-4C27-BA74-0C111D28D563}" dt="2021-09-12T22:41:03.370" v="837" actId="207"/>
          <ac:spMkLst>
            <pc:docMk/>
            <pc:sldMk cId="1269145217" sldId="277"/>
            <ac:spMk id="6" creationId="{1790697F-9445-4C15-A302-ACA97B29D072}"/>
          </ac:spMkLst>
        </pc:spChg>
        <pc:spChg chg="add">
          <ac:chgData name="Amber Johnston" userId="e125f8b369238134" providerId="LiveId" clId="{86936499-0A99-4C27-BA74-0C111D28D563}" dt="2021-09-12T22:40:50.954" v="836" actId="26606"/>
          <ac:spMkLst>
            <pc:docMk/>
            <pc:sldMk cId="1269145217" sldId="277"/>
            <ac:spMk id="71" creationId="{1F72CB4B-A086-E546-83B0-DD8F407892A1}"/>
          </ac:spMkLst>
        </pc:spChg>
        <pc:picChg chg="add mod">
          <ac:chgData name="Amber Johnston" userId="e125f8b369238134" providerId="LiveId" clId="{86936499-0A99-4C27-BA74-0C111D28D563}" dt="2021-09-12T22:40:50.954" v="836" actId="26606"/>
          <ac:picMkLst>
            <pc:docMk/>
            <pc:sldMk cId="1269145217" sldId="277"/>
            <ac:picMk id="9218" creationId="{C13AA855-32F1-4D76-AB83-EC73A76194DB}"/>
          </ac:picMkLst>
        </pc:picChg>
        <pc:cxnChg chg="add">
          <ac:chgData name="Amber Johnston" userId="e125f8b369238134" providerId="LiveId" clId="{86936499-0A99-4C27-BA74-0C111D28D563}" dt="2021-09-12T22:40:50.954" v="836" actId="26606"/>
          <ac:cxnSpMkLst>
            <pc:docMk/>
            <pc:sldMk cId="1269145217" sldId="277"/>
            <ac:cxnSpMk id="73" creationId="{49151340-7EF2-0647-A719-394EFC3A180B}"/>
          </ac:cxnSpMkLst>
        </pc:cxnChg>
      </pc:sldChg>
      <pc:sldChg chg="addSp delSp modSp new mod setBg">
        <pc:chgData name="Amber Johnston" userId="e125f8b369238134" providerId="LiveId" clId="{86936499-0A99-4C27-BA74-0C111D28D563}" dt="2021-09-12T22:47:45.994" v="1043" actId="26606"/>
        <pc:sldMkLst>
          <pc:docMk/>
          <pc:sldMk cId="362305799" sldId="278"/>
        </pc:sldMkLst>
        <pc:spChg chg="mod">
          <ac:chgData name="Amber Johnston" userId="e125f8b369238134" providerId="LiveId" clId="{86936499-0A99-4C27-BA74-0C111D28D563}" dt="2021-09-12T22:47:45.994" v="1043" actId="26606"/>
          <ac:spMkLst>
            <pc:docMk/>
            <pc:sldMk cId="362305799" sldId="278"/>
            <ac:spMk id="2" creationId="{708A677B-1A13-4A34-A5CF-BC07AB48FD76}"/>
          </ac:spMkLst>
        </pc:spChg>
        <pc:spChg chg="mod">
          <ac:chgData name="Amber Johnston" userId="e125f8b369238134" providerId="LiveId" clId="{86936499-0A99-4C27-BA74-0C111D28D563}" dt="2021-09-12T22:47:45.994" v="1043" actId="26606"/>
          <ac:spMkLst>
            <pc:docMk/>
            <pc:sldMk cId="362305799" sldId="278"/>
            <ac:spMk id="3" creationId="{19F0EAB1-F85A-4C95-B867-184A8CB268C3}"/>
          </ac:spMkLst>
        </pc:spChg>
        <pc:spChg chg="add del">
          <ac:chgData name="Amber Johnston" userId="e125f8b369238134" providerId="LiveId" clId="{86936499-0A99-4C27-BA74-0C111D28D563}" dt="2021-09-12T22:47:08.690" v="1040" actId="26606"/>
          <ac:spMkLst>
            <pc:docMk/>
            <pc:sldMk cId="362305799" sldId="278"/>
            <ac:spMk id="71" creationId="{1F72CB4B-A086-E546-83B0-DD8F407892A1}"/>
          </ac:spMkLst>
        </pc:spChg>
        <pc:spChg chg="add del">
          <ac:chgData name="Amber Johnston" userId="e125f8b369238134" providerId="LiveId" clId="{86936499-0A99-4C27-BA74-0C111D28D563}" dt="2021-09-12T22:47:08.690" v="1040" actId="26606"/>
          <ac:spMkLst>
            <pc:docMk/>
            <pc:sldMk cId="362305799" sldId="278"/>
            <ac:spMk id="73" creationId="{BE9E86F5-3804-4993-9353-B93A62BA60C4}"/>
          </ac:spMkLst>
        </pc:spChg>
        <pc:spChg chg="add">
          <ac:chgData name="Amber Johnston" userId="e125f8b369238134" providerId="LiveId" clId="{86936499-0A99-4C27-BA74-0C111D28D563}" dt="2021-09-12T22:47:45.994" v="1043" actId="26606"/>
          <ac:spMkLst>
            <pc:docMk/>
            <pc:sldMk cId="362305799" sldId="278"/>
            <ac:spMk id="11270" creationId="{1F72CB4B-A086-E546-83B0-DD8F407892A1}"/>
          </ac:spMkLst>
        </pc:spChg>
        <pc:picChg chg="add del mod">
          <ac:chgData name="Amber Johnston" userId="e125f8b369238134" providerId="LiveId" clId="{86936499-0A99-4C27-BA74-0C111D28D563}" dt="2021-09-12T22:47:11.763" v="1041" actId="478"/>
          <ac:picMkLst>
            <pc:docMk/>
            <pc:sldMk cId="362305799" sldId="278"/>
            <ac:picMk id="11266" creationId="{43F67600-2AB5-4715-A141-27A88B186961}"/>
          </ac:picMkLst>
        </pc:picChg>
        <pc:picChg chg="add mod">
          <ac:chgData name="Amber Johnston" userId="e125f8b369238134" providerId="LiveId" clId="{86936499-0A99-4C27-BA74-0C111D28D563}" dt="2021-09-12T22:47:45.994" v="1043" actId="26606"/>
          <ac:picMkLst>
            <pc:docMk/>
            <pc:sldMk cId="362305799" sldId="278"/>
            <ac:picMk id="11268" creationId="{54FDD20C-9245-4975-88C3-2717C4E8CB3D}"/>
          </ac:picMkLst>
        </pc:picChg>
        <pc:cxnChg chg="add">
          <ac:chgData name="Amber Johnston" userId="e125f8b369238134" providerId="LiveId" clId="{86936499-0A99-4C27-BA74-0C111D28D563}" dt="2021-09-12T22:47:45.994" v="1043" actId="26606"/>
          <ac:cxnSpMkLst>
            <pc:docMk/>
            <pc:sldMk cId="362305799" sldId="278"/>
            <ac:cxnSpMk id="75" creationId="{49151340-7EF2-0647-A719-394EFC3A180B}"/>
          </ac:cxnSpMkLst>
        </pc:cxnChg>
      </pc:sldChg>
      <pc:sldChg chg="addSp delSp modSp new mod setBg">
        <pc:chgData name="Amber Johnston" userId="e125f8b369238134" providerId="LiveId" clId="{86936499-0A99-4C27-BA74-0C111D28D563}" dt="2021-09-12T22:52:03.757" v="1093" actId="26606"/>
        <pc:sldMkLst>
          <pc:docMk/>
          <pc:sldMk cId="1189272692" sldId="279"/>
        </pc:sldMkLst>
        <pc:spChg chg="mod">
          <ac:chgData name="Amber Johnston" userId="e125f8b369238134" providerId="LiveId" clId="{86936499-0A99-4C27-BA74-0C111D28D563}" dt="2021-09-12T22:52:03.757" v="1093" actId="26606"/>
          <ac:spMkLst>
            <pc:docMk/>
            <pc:sldMk cId="1189272692" sldId="279"/>
            <ac:spMk id="2" creationId="{51417E99-06D7-47D3-89BD-A1E8D12D54C0}"/>
          </ac:spMkLst>
        </pc:spChg>
        <pc:spChg chg="mod">
          <ac:chgData name="Amber Johnston" userId="e125f8b369238134" providerId="LiveId" clId="{86936499-0A99-4C27-BA74-0C111D28D563}" dt="2021-09-12T22:52:03.757" v="1093" actId="26606"/>
          <ac:spMkLst>
            <pc:docMk/>
            <pc:sldMk cId="1189272692" sldId="279"/>
            <ac:spMk id="3" creationId="{0FA65118-3143-4813-A508-EA024E34E4EE}"/>
          </ac:spMkLst>
        </pc:spChg>
        <pc:spChg chg="add del">
          <ac:chgData name="Amber Johnston" userId="e125f8b369238134" providerId="LiveId" clId="{86936499-0A99-4C27-BA74-0C111D28D563}" dt="2021-09-12T22:52:03.754" v="1092" actId="26606"/>
          <ac:spMkLst>
            <pc:docMk/>
            <pc:sldMk cId="1189272692" sldId="279"/>
            <ac:spMk id="71" creationId="{1F72CB4B-A086-E546-83B0-DD8F407892A1}"/>
          </ac:spMkLst>
        </pc:spChg>
        <pc:spChg chg="add del">
          <ac:chgData name="Amber Johnston" userId="e125f8b369238134" providerId="LiveId" clId="{86936499-0A99-4C27-BA74-0C111D28D563}" dt="2021-09-12T22:52:03.754" v="1092" actId="26606"/>
          <ac:spMkLst>
            <pc:docMk/>
            <pc:sldMk cId="1189272692" sldId="279"/>
            <ac:spMk id="73" creationId="{BE9E86F5-3804-4993-9353-B93A62BA60C4}"/>
          </ac:spMkLst>
        </pc:spChg>
        <pc:spChg chg="add">
          <ac:chgData name="Amber Johnston" userId="e125f8b369238134" providerId="LiveId" clId="{86936499-0A99-4C27-BA74-0C111D28D563}" dt="2021-09-12T22:52:03.757" v="1093" actId="26606"/>
          <ac:spMkLst>
            <pc:docMk/>
            <pc:sldMk cId="1189272692" sldId="279"/>
            <ac:spMk id="13316" creationId="{7B49DDE3-D095-6B49-8468-C97AFBEC5703}"/>
          </ac:spMkLst>
        </pc:spChg>
        <pc:spChg chg="add">
          <ac:chgData name="Amber Johnston" userId="e125f8b369238134" providerId="LiveId" clId="{86936499-0A99-4C27-BA74-0C111D28D563}" dt="2021-09-12T22:52:03.757" v="1093" actId="26606"/>
          <ac:spMkLst>
            <pc:docMk/>
            <pc:sldMk cId="1189272692" sldId="279"/>
            <ac:spMk id="13317" creationId="{C3CA578B-5FA2-42B3-85A7-E78AFE06B447}"/>
          </ac:spMkLst>
        </pc:spChg>
        <pc:picChg chg="add mod">
          <ac:chgData name="Amber Johnston" userId="e125f8b369238134" providerId="LiveId" clId="{86936499-0A99-4C27-BA74-0C111D28D563}" dt="2021-09-12T22:52:03.757" v="1093" actId="26606"/>
          <ac:picMkLst>
            <pc:docMk/>
            <pc:sldMk cId="1189272692" sldId="279"/>
            <ac:picMk id="13314" creationId="{6FA9B04F-90A4-4591-B0A0-A3D60CA8D446}"/>
          </ac:picMkLst>
        </pc:picChg>
      </pc:sldChg>
      <pc:sldChg chg="addSp delSp modSp new mod setBg">
        <pc:chgData name="Amber Johnston" userId="e125f8b369238134" providerId="LiveId" clId="{86936499-0A99-4C27-BA74-0C111D28D563}" dt="2021-09-13T00:58:52.262" v="1679" actId="20577"/>
        <pc:sldMkLst>
          <pc:docMk/>
          <pc:sldMk cId="953833647" sldId="280"/>
        </pc:sldMkLst>
        <pc:spChg chg="mod">
          <ac:chgData name="Amber Johnston" userId="e125f8b369238134" providerId="LiveId" clId="{86936499-0A99-4C27-BA74-0C111D28D563}" dt="2021-09-13T00:55:48.138" v="1573" actId="26606"/>
          <ac:spMkLst>
            <pc:docMk/>
            <pc:sldMk cId="953833647" sldId="280"/>
            <ac:spMk id="2" creationId="{885BFCF8-780A-4ABA-B0FA-B4C3DA93FBBD}"/>
          </ac:spMkLst>
        </pc:spChg>
        <pc:spChg chg="mod ord">
          <ac:chgData name="Amber Johnston" userId="e125f8b369238134" providerId="LiveId" clId="{86936499-0A99-4C27-BA74-0C111D28D563}" dt="2021-09-13T00:58:52.262" v="1679" actId="20577"/>
          <ac:spMkLst>
            <pc:docMk/>
            <pc:sldMk cId="953833647" sldId="280"/>
            <ac:spMk id="3" creationId="{6DA792DD-102A-4E5E-867A-D2074B0A6EA6}"/>
          </ac:spMkLst>
        </pc:spChg>
        <pc:spChg chg="add del mod">
          <ac:chgData name="Amber Johnston" userId="e125f8b369238134" providerId="LiveId" clId="{86936499-0A99-4C27-BA74-0C111D28D563}" dt="2021-09-12T23:15:53.448" v="1207" actId="478"/>
          <ac:spMkLst>
            <pc:docMk/>
            <pc:sldMk cId="953833647" sldId="280"/>
            <ac:spMk id="4" creationId="{5615616C-E1A1-4EB6-9EEE-2E4CD055AFA9}"/>
          </ac:spMkLst>
        </pc:spChg>
        <pc:spChg chg="add del">
          <ac:chgData name="Amber Johnston" userId="e125f8b369238134" providerId="LiveId" clId="{86936499-0A99-4C27-BA74-0C111D28D563}" dt="2021-09-13T00:51:17.573" v="1568" actId="26606"/>
          <ac:spMkLst>
            <pc:docMk/>
            <pc:sldMk cId="953833647" sldId="280"/>
            <ac:spMk id="77" creationId="{685C1B57-E6C8-2D41-A381-375373EAF667}"/>
          </ac:spMkLst>
        </pc:spChg>
        <pc:spChg chg="add del">
          <ac:chgData name="Amber Johnston" userId="e125f8b369238134" providerId="LiveId" clId="{86936499-0A99-4C27-BA74-0C111D28D563}" dt="2021-09-13T00:51:17.573" v="1568" actId="26606"/>
          <ac:spMkLst>
            <pc:docMk/>
            <pc:sldMk cId="953833647" sldId="280"/>
            <ac:spMk id="79" creationId="{FE07F3CB-AB1C-7D41-A709-B1A700576808}"/>
          </ac:spMkLst>
        </pc:spChg>
        <pc:spChg chg="add del">
          <ac:chgData name="Amber Johnston" userId="e125f8b369238134" providerId="LiveId" clId="{86936499-0A99-4C27-BA74-0C111D28D563}" dt="2021-09-13T00:51:17.573" v="1568" actId="26606"/>
          <ac:spMkLst>
            <pc:docMk/>
            <pc:sldMk cId="953833647" sldId="280"/>
            <ac:spMk id="81" creationId="{2DFA9BD5-1BC6-8841-8795-11163BBD6921}"/>
          </ac:spMkLst>
        </pc:spChg>
        <pc:spChg chg="add del">
          <ac:chgData name="Amber Johnston" userId="e125f8b369238134" providerId="LiveId" clId="{86936499-0A99-4C27-BA74-0C111D28D563}" dt="2021-09-13T00:51:17.573" v="1568" actId="26606"/>
          <ac:spMkLst>
            <pc:docMk/>
            <pc:sldMk cId="953833647" sldId="280"/>
            <ac:spMk id="83" creationId="{40693635-38A3-2F4A-8F4E-2E576EA1E640}"/>
          </ac:spMkLst>
        </pc:spChg>
        <pc:spChg chg="add del">
          <ac:chgData name="Amber Johnston" userId="e125f8b369238134" providerId="LiveId" clId="{86936499-0A99-4C27-BA74-0C111D28D563}" dt="2021-09-13T00:55:48.130" v="1572" actId="26606"/>
          <ac:spMkLst>
            <pc:docMk/>
            <pc:sldMk cId="953833647" sldId="280"/>
            <ac:spMk id="85" creationId="{DF3536CD-3383-418E-8645-2A4DE10C6B7A}"/>
          </ac:spMkLst>
        </pc:spChg>
        <pc:spChg chg="add del">
          <ac:chgData name="Amber Johnston" userId="e125f8b369238134" providerId="LiveId" clId="{86936499-0A99-4C27-BA74-0C111D28D563}" dt="2021-09-13T00:55:48.130" v="1572" actId="26606"/>
          <ac:spMkLst>
            <pc:docMk/>
            <pc:sldMk cId="953833647" sldId="280"/>
            <ac:spMk id="15372" creationId="{0FB4E8F9-3A29-8147-AD2A-320115322460}"/>
          </ac:spMkLst>
        </pc:spChg>
        <pc:spChg chg="add del">
          <ac:chgData name="Amber Johnston" userId="e125f8b369238134" providerId="LiveId" clId="{86936499-0A99-4C27-BA74-0C111D28D563}" dt="2021-09-13T00:55:48.130" v="1572" actId="26606"/>
          <ac:spMkLst>
            <pc:docMk/>
            <pc:sldMk cId="953833647" sldId="280"/>
            <ac:spMk id="15373" creationId="{E0507C91-D955-4E31-A7E9-695DCC6D0383}"/>
          </ac:spMkLst>
        </pc:spChg>
        <pc:spChg chg="add del">
          <ac:chgData name="Amber Johnston" userId="e125f8b369238134" providerId="LiveId" clId="{86936499-0A99-4C27-BA74-0C111D28D563}" dt="2021-09-13T00:55:48.130" v="1572" actId="26606"/>
          <ac:spMkLst>
            <pc:docMk/>
            <pc:sldMk cId="953833647" sldId="280"/>
            <ac:spMk id="15374" creationId="{24AF837B-0B38-407A-A784-DB580E51BFCC}"/>
          </ac:spMkLst>
        </pc:spChg>
        <pc:spChg chg="add">
          <ac:chgData name="Amber Johnston" userId="e125f8b369238134" providerId="LiveId" clId="{86936499-0A99-4C27-BA74-0C111D28D563}" dt="2021-09-13T00:55:48.138" v="1573" actId="26606"/>
          <ac:spMkLst>
            <pc:docMk/>
            <pc:sldMk cId="953833647" sldId="280"/>
            <ac:spMk id="15376" creationId="{685C1B57-E6C8-2D41-A381-375373EAF667}"/>
          </ac:spMkLst>
        </pc:spChg>
        <pc:spChg chg="add">
          <ac:chgData name="Amber Johnston" userId="e125f8b369238134" providerId="LiveId" clId="{86936499-0A99-4C27-BA74-0C111D28D563}" dt="2021-09-13T00:55:48.138" v="1573" actId="26606"/>
          <ac:spMkLst>
            <pc:docMk/>
            <pc:sldMk cId="953833647" sldId="280"/>
            <ac:spMk id="15377" creationId="{FE07F3CB-AB1C-7D41-A709-B1A700576808}"/>
          </ac:spMkLst>
        </pc:spChg>
        <pc:spChg chg="add">
          <ac:chgData name="Amber Johnston" userId="e125f8b369238134" providerId="LiveId" clId="{86936499-0A99-4C27-BA74-0C111D28D563}" dt="2021-09-13T00:55:48.138" v="1573" actId="26606"/>
          <ac:spMkLst>
            <pc:docMk/>
            <pc:sldMk cId="953833647" sldId="280"/>
            <ac:spMk id="15378" creationId="{2DFA9BD5-1BC6-8841-8795-11163BBD6921}"/>
          </ac:spMkLst>
        </pc:spChg>
        <pc:spChg chg="add">
          <ac:chgData name="Amber Johnston" userId="e125f8b369238134" providerId="LiveId" clId="{86936499-0A99-4C27-BA74-0C111D28D563}" dt="2021-09-13T00:55:48.138" v="1573" actId="26606"/>
          <ac:spMkLst>
            <pc:docMk/>
            <pc:sldMk cId="953833647" sldId="280"/>
            <ac:spMk id="15379" creationId="{40693635-38A3-2F4A-8F4E-2E576EA1E640}"/>
          </ac:spMkLst>
        </pc:spChg>
        <pc:picChg chg="add mod ord">
          <ac:chgData name="Amber Johnston" userId="e125f8b369238134" providerId="LiveId" clId="{86936499-0A99-4C27-BA74-0C111D28D563}" dt="2021-09-13T00:55:48.138" v="1573" actId="26606"/>
          <ac:picMkLst>
            <pc:docMk/>
            <pc:sldMk cId="953833647" sldId="280"/>
            <ac:picMk id="15362" creationId="{70280096-ED3B-4261-9848-9162B8B2A47D}"/>
          </ac:picMkLst>
        </pc:picChg>
        <pc:picChg chg="add del mod ord">
          <ac:chgData name="Amber Johnston" userId="e125f8b369238134" providerId="LiveId" clId="{86936499-0A99-4C27-BA74-0C111D28D563}" dt="2021-09-13T00:51:20.196" v="1569" actId="478"/>
          <ac:picMkLst>
            <pc:docMk/>
            <pc:sldMk cId="953833647" sldId="280"/>
            <ac:picMk id="15366" creationId="{F4AFD144-8120-452E-A4C6-F3ABF759A5CE}"/>
          </ac:picMkLst>
        </pc:picChg>
        <pc:picChg chg="add mod ord">
          <ac:chgData name="Amber Johnston" userId="e125f8b369238134" providerId="LiveId" clId="{86936499-0A99-4C27-BA74-0C111D28D563}" dt="2021-09-13T00:55:48.138" v="1573" actId="26606"/>
          <ac:picMkLst>
            <pc:docMk/>
            <pc:sldMk cId="953833647" sldId="280"/>
            <ac:picMk id="15368" creationId="{E9548FB9-7A56-445C-919C-B682EEA156CC}"/>
          </ac:picMkLst>
        </pc:picChg>
        <pc:picChg chg="add mod">
          <ac:chgData name="Amber Johnston" userId="e125f8b369238134" providerId="LiveId" clId="{86936499-0A99-4C27-BA74-0C111D28D563}" dt="2021-09-13T00:55:48.138" v="1573" actId="26606"/>
          <ac:picMkLst>
            <pc:docMk/>
            <pc:sldMk cId="953833647" sldId="280"/>
            <ac:picMk id="15370" creationId="{891BFC61-3DE2-499A-A362-546848143C7A}"/>
          </ac:picMkLst>
        </pc:picChg>
      </pc:sldChg>
      <pc:sldChg chg="addSp modSp new mod setBg">
        <pc:chgData name="Amber Johnston" userId="e125f8b369238134" providerId="LiveId" clId="{86936499-0A99-4C27-BA74-0C111D28D563}" dt="2021-09-12T23:27:49.733" v="1323" actId="26606"/>
        <pc:sldMkLst>
          <pc:docMk/>
          <pc:sldMk cId="525022978" sldId="281"/>
        </pc:sldMkLst>
        <pc:spChg chg="mod">
          <ac:chgData name="Amber Johnston" userId="e125f8b369238134" providerId="LiveId" clId="{86936499-0A99-4C27-BA74-0C111D28D563}" dt="2021-09-12T23:27:49.733" v="1323" actId="26606"/>
          <ac:spMkLst>
            <pc:docMk/>
            <pc:sldMk cId="525022978" sldId="281"/>
            <ac:spMk id="2" creationId="{90673096-AE26-483E-9D96-7AEC144332D1}"/>
          </ac:spMkLst>
        </pc:spChg>
        <pc:spChg chg="mod">
          <ac:chgData name="Amber Johnston" userId="e125f8b369238134" providerId="LiveId" clId="{86936499-0A99-4C27-BA74-0C111D28D563}" dt="2021-09-12T23:27:49.733" v="1323" actId="26606"/>
          <ac:spMkLst>
            <pc:docMk/>
            <pc:sldMk cId="525022978" sldId="281"/>
            <ac:spMk id="3" creationId="{C78969CC-D9C4-4500-B860-91A9222615B3}"/>
          </ac:spMkLst>
        </pc:spChg>
        <pc:spChg chg="add">
          <ac:chgData name="Amber Johnston" userId="e125f8b369238134" providerId="LiveId" clId="{86936499-0A99-4C27-BA74-0C111D28D563}" dt="2021-09-12T23:27:49.733" v="1323" actId="26606"/>
          <ac:spMkLst>
            <pc:docMk/>
            <pc:sldMk cId="525022978" sldId="281"/>
            <ac:spMk id="71" creationId="{1F72CB4B-A086-E546-83B0-DD8F407892A1}"/>
          </ac:spMkLst>
        </pc:spChg>
        <pc:picChg chg="add mod">
          <ac:chgData name="Amber Johnston" userId="e125f8b369238134" providerId="LiveId" clId="{86936499-0A99-4C27-BA74-0C111D28D563}" dt="2021-09-12T23:27:49.733" v="1323" actId="26606"/>
          <ac:picMkLst>
            <pc:docMk/>
            <pc:sldMk cId="525022978" sldId="281"/>
            <ac:picMk id="20482" creationId="{F233B3B1-6C1D-4618-9F8D-50CECE304FBB}"/>
          </ac:picMkLst>
        </pc:picChg>
        <pc:cxnChg chg="add">
          <ac:chgData name="Amber Johnston" userId="e125f8b369238134" providerId="LiveId" clId="{86936499-0A99-4C27-BA74-0C111D28D563}" dt="2021-09-12T23:27:49.733" v="1323" actId="26606"/>
          <ac:cxnSpMkLst>
            <pc:docMk/>
            <pc:sldMk cId="525022978" sldId="281"/>
            <ac:cxnSpMk id="73" creationId="{49151340-7EF2-0647-A719-394EFC3A180B}"/>
          </ac:cxnSpMkLst>
        </pc:cxnChg>
      </pc:sldChg>
      <pc:sldChg chg="addSp modSp new mod setBg">
        <pc:chgData name="Amber Johnston" userId="e125f8b369238134" providerId="LiveId" clId="{86936499-0A99-4C27-BA74-0C111D28D563}" dt="2021-09-13T01:03:44.628" v="2111" actId="1076"/>
        <pc:sldMkLst>
          <pc:docMk/>
          <pc:sldMk cId="1487504476" sldId="282"/>
        </pc:sldMkLst>
        <pc:spChg chg="mod">
          <ac:chgData name="Amber Johnston" userId="e125f8b369238134" providerId="LiveId" clId="{86936499-0A99-4C27-BA74-0C111D28D563}" dt="2021-09-13T01:02:50.140" v="2030" actId="26606"/>
          <ac:spMkLst>
            <pc:docMk/>
            <pc:sldMk cId="1487504476" sldId="282"/>
            <ac:spMk id="2" creationId="{D56B048D-091B-47F8-9C9D-E1EA028AEE2D}"/>
          </ac:spMkLst>
        </pc:spChg>
        <pc:spChg chg="mod">
          <ac:chgData name="Amber Johnston" userId="e125f8b369238134" providerId="LiveId" clId="{86936499-0A99-4C27-BA74-0C111D28D563}" dt="2021-09-13T01:03:44.628" v="2111" actId="1076"/>
          <ac:spMkLst>
            <pc:docMk/>
            <pc:sldMk cId="1487504476" sldId="282"/>
            <ac:spMk id="3" creationId="{9AA786C7-65A2-4A21-8DD1-2F38AEC22159}"/>
          </ac:spMkLst>
        </pc:spChg>
        <pc:spChg chg="add">
          <ac:chgData name="Amber Johnston" userId="e125f8b369238134" providerId="LiveId" clId="{86936499-0A99-4C27-BA74-0C111D28D563}" dt="2021-09-13T01:02:50.140" v="2030" actId="26606"/>
          <ac:spMkLst>
            <pc:docMk/>
            <pc:sldMk cId="1487504476" sldId="282"/>
            <ac:spMk id="71" creationId="{7B49DDE3-D095-6B49-8468-C97AFBEC5703}"/>
          </ac:spMkLst>
        </pc:spChg>
        <pc:spChg chg="add">
          <ac:chgData name="Amber Johnston" userId="e125f8b369238134" providerId="LiveId" clId="{86936499-0A99-4C27-BA74-0C111D28D563}" dt="2021-09-13T01:02:50.140" v="2030" actId="26606"/>
          <ac:spMkLst>
            <pc:docMk/>
            <pc:sldMk cId="1487504476" sldId="282"/>
            <ac:spMk id="73" creationId="{C3CA578B-5FA2-42B3-85A7-E78AFE06B447}"/>
          </ac:spMkLst>
        </pc:spChg>
        <pc:picChg chg="add mod">
          <ac:chgData name="Amber Johnston" userId="e125f8b369238134" providerId="LiveId" clId="{86936499-0A99-4C27-BA74-0C111D28D563}" dt="2021-09-13T01:02:50.140" v="2030" actId="26606"/>
          <ac:picMkLst>
            <pc:docMk/>
            <pc:sldMk cId="1487504476" sldId="282"/>
            <ac:picMk id="23554" creationId="{8E2C02FD-CA09-4795-B2E9-C47133285140}"/>
          </ac:picMkLst>
        </pc:picChg>
      </pc:sldChg>
      <pc:sldChg chg="addSp modSp new mod setBg">
        <pc:chgData name="Amber Johnston" userId="e125f8b369238134" providerId="LiveId" clId="{86936499-0A99-4C27-BA74-0C111D28D563}" dt="2021-09-13T01:09:00.835" v="2635" actId="14100"/>
        <pc:sldMkLst>
          <pc:docMk/>
          <pc:sldMk cId="1393471999" sldId="283"/>
        </pc:sldMkLst>
        <pc:spChg chg="mod">
          <ac:chgData name="Amber Johnston" userId="e125f8b369238134" providerId="LiveId" clId="{86936499-0A99-4C27-BA74-0C111D28D563}" dt="2021-09-12T23:49:14.727" v="1509" actId="26606"/>
          <ac:spMkLst>
            <pc:docMk/>
            <pc:sldMk cId="1393471999" sldId="283"/>
            <ac:spMk id="2" creationId="{96725452-0D4C-4568-A552-8FC525208A52}"/>
          </ac:spMkLst>
        </pc:spChg>
        <pc:spChg chg="mod">
          <ac:chgData name="Amber Johnston" userId="e125f8b369238134" providerId="LiveId" clId="{86936499-0A99-4C27-BA74-0C111D28D563}" dt="2021-09-13T01:09:00.835" v="2635" actId="14100"/>
          <ac:spMkLst>
            <pc:docMk/>
            <pc:sldMk cId="1393471999" sldId="283"/>
            <ac:spMk id="3" creationId="{845B0F99-EFFF-4FE8-94B6-9310513F1CCC}"/>
          </ac:spMkLst>
        </pc:spChg>
        <pc:spChg chg="add">
          <ac:chgData name="Amber Johnston" userId="e125f8b369238134" providerId="LiveId" clId="{86936499-0A99-4C27-BA74-0C111D28D563}" dt="2021-09-12T23:49:14.727" v="1509" actId="26606"/>
          <ac:spMkLst>
            <pc:docMk/>
            <pc:sldMk cId="1393471999" sldId="283"/>
            <ac:spMk id="71" creationId="{1F72CB4B-A086-E546-83B0-DD8F407892A1}"/>
          </ac:spMkLst>
        </pc:spChg>
        <pc:picChg chg="add mod">
          <ac:chgData name="Amber Johnston" userId="e125f8b369238134" providerId="LiveId" clId="{86936499-0A99-4C27-BA74-0C111D28D563}" dt="2021-09-12T23:49:14.727" v="1509" actId="26606"/>
          <ac:picMkLst>
            <pc:docMk/>
            <pc:sldMk cId="1393471999" sldId="283"/>
            <ac:picMk id="25602" creationId="{FFE6BD32-C087-4062-A0B4-5A7C37A094E5}"/>
          </ac:picMkLst>
        </pc:picChg>
        <pc:cxnChg chg="add">
          <ac:chgData name="Amber Johnston" userId="e125f8b369238134" providerId="LiveId" clId="{86936499-0A99-4C27-BA74-0C111D28D563}" dt="2021-09-12T23:49:14.727" v="1509" actId="26606"/>
          <ac:cxnSpMkLst>
            <pc:docMk/>
            <pc:sldMk cId="1393471999" sldId="283"/>
            <ac:cxnSpMk id="73" creationId="{49151340-7EF2-0647-A719-394EFC3A180B}"/>
          </ac:cxnSpMkLst>
        </pc:cxnChg>
      </pc:sldChg>
      <pc:sldChg chg="addSp delSp modSp new mod setBg">
        <pc:chgData name="Amber Johnston" userId="e125f8b369238134" providerId="LiveId" clId="{86936499-0A99-4C27-BA74-0C111D28D563}" dt="2021-09-13T01:01:28.277" v="2021" actId="1076"/>
        <pc:sldMkLst>
          <pc:docMk/>
          <pc:sldMk cId="4212631502" sldId="284"/>
        </pc:sldMkLst>
        <pc:spChg chg="mod">
          <ac:chgData name="Amber Johnston" userId="e125f8b369238134" providerId="LiveId" clId="{86936499-0A99-4C27-BA74-0C111D28D563}" dt="2021-09-13T01:01:24.124" v="2020" actId="14100"/>
          <ac:spMkLst>
            <pc:docMk/>
            <pc:sldMk cId="4212631502" sldId="284"/>
            <ac:spMk id="2" creationId="{8F8AE1B1-AC5C-4037-83CC-F0A30909259D}"/>
          </ac:spMkLst>
        </pc:spChg>
        <pc:spChg chg="mod">
          <ac:chgData name="Amber Johnston" userId="e125f8b369238134" providerId="LiveId" clId="{86936499-0A99-4C27-BA74-0C111D28D563}" dt="2021-09-13T01:01:28.277" v="2021" actId="1076"/>
          <ac:spMkLst>
            <pc:docMk/>
            <pc:sldMk cId="4212631502" sldId="284"/>
            <ac:spMk id="3" creationId="{716E36D4-D0DA-499F-8E6D-C6283344A091}"/>
          </ac:spMkLst>
        </pc:spChg>
        <pc:spChg chg="add del">
          <ac:chgData name="Amber Johnston" userId="e125f8b369238134" providerId="LiveId" clId="{86936499-0A99-4C27-BA74-0C111D28D563}" dt="2021-09-13T01:01:05.718" v="2016" actId="26606"/>
          <ac:spMkLst>
            <pc:docMk/>
            <pc:sldMk cId="4212631502" sldId="284"/>
            <ac:spMk id="71" creationId="{7B49DDE3-D095-6B49-8468-C97AFBEC5703}"/>
          </ac:spMkLst>
        </pc:spChg>
        <pc:spChg chg="add del">
          <ac:chgData name="Amber Johnston" userId="e125f8b369238134" providerId="LiveId" clId="{86936499-0A99-4C27-BA74-0C111D28D563}" dt="2021-09-13T01:01:05.718" v="2016" actId="26606"/>
          <ac:spMkLst>
            <pc:docMk/>
            <pc:sldMk cId="4212631502" sldId="284"/>
            <ac:spMk id="73" creationId="{C3CA578B-5FA2-42B3-85A7-E78AFE06B447}"/>
          </ac:spMkLst>
        </pc:spChg>
        <pc:spChg chg="add">
          <ac:chgData name="Amber Johnston" userId="e125f8b369238134" providerId="LiveId" clId="{86936499-0A99-4C27-BA74-0C111D28D563}" dt="2021-09-13T01:01:05.726" v="2017" actId="26606"/>
          <ac:spMkLst>
            <pc:docMk/>
            <pc:sldMk cId="4212631502" sldId="284"/>
            <ac:spMk id="27652" creationId="{1F72CB4B-A086-E546-83B0-DD8F407892A1}"/>
          </ac:spMkLst>
        </pc:spChg>
        <pc:picChg chg="add mod">
          <ac:chgData name="Amber Johnston" userId="e125f8b369238134" providerId="LiveId" clId="{86936499-0A99-4C27-BA74-0C111D28D563}" dt="2021-09-13T01:01:05.726" v="2017" actId="26606"/>
          <ac:picMkLst>
            <pc:docMk/>
            <pc:sldMk cId="4212631502" sldId="284"/>
            <ac:picMk id="27650" creationId="{ECDBC18B-AD82-4BA0-B2E0-A9A11A14A156}"/>
          </ac:picMkLst>
        </pc:picChg>
        <pc:cxnChg chg="add">
          <ac:chgData name="Amber Johnston" userId="e125f8b369238134" providerId="LiveId" clId="{86936499-0A99-4C27-BA74-0C111D28D563}" dt="2021-09-13T01:01:05.726" v="2017" actId="26606"/>
          <ac:cxnSpMkLst>
            <pc:docMk/>
            <pc:sldMk cId="4212631502" sldId="284"/>
            <ac:cxnSpMk id="27653" creationId="{49151340-7EF2-0647-A719-394EFC3A180B}"/>
          </ac:cxnSpMkLst>
        </pc:cxnChg>
      </pc:sldChg>
      <pc:sldChg chg="addSp modSp new mod setBg">
        <pc:chgData name="Amber Johnston" userId="e125f8b369238134" providerId="LiveId" clId="{86936499-0A99-4C27-BA74-0C111D28D563}" dt="2021-09-13T01:06:07.458" v="2206" actId="20577"/>
        <pc:sldMkLst>
          <pc:docMk/>
          <pc:sldMk cId="329797499" sldId="285"/>
        </pc:sldMkLst>
        <pc:spChg chg="mod">
          <ac:chgData name="Amber Johnston" userId="e125f8b369238134" providerId="LiveId" clId="{86936499-0A99-4C27-BA74-0C111D28D563}" dt="2021-09-13T01:05:52.649" v="2205" actId="20577"/>
          <ac:spMkLst>
            <pc:docMk/>
            <pc:sldMk cId="329797499" sldId="285"/>
            <ac:spMk id="2" creationId="{BB97591C-0F7F-4840-9DF3-2866F1EE16C2}"/>
          </ac:spMkLst>
        </pc:spChg>
        <pc:spChg chg="mod">
          <ac:chgData name="Amber Johnston" userId="e125f8b369238134" providerId="LiveId" clId="{86936499-0A99-4C27-BA74-0C111D28D563}" dt="2021-09-13T01:06:07.458" v="2206" actId="20577"/>
          <ac:spMkLst>
            <pc:docMk/>
            <pc:sldMk cId="329797499" sldId="285"/>
            <ac:spMk id="3" creationId="{9886B00B-ACC0-45E2-BB84-A9D5BBF2F414}"/>
          </ac:spMkLst>
        </pc:spChg>
        <pc:spChg chg="add">
          <ac:chgData name="Amber Johnston" userId="e125f8b369238134" providerId="LiveId" clId="{86936499-0A99-4C27-BA74-0C111D28D563}" dt="2021-09-13T01:02:04.164" v="2029" actId="26606"/>
          <ac:spMkLst>
            <pc:docMk/>
            <pc:sldMk cId="329797499" sldId="285"/>
            <ac:spMk id="16" creationId="{CB62860E-78E8-0547-8CD6-A19C1482F84E}"/>
          </ac:spMkLst>
        </pc:spChg>
        <pc:spChg chg="add">
          <ac:chgData name="Amber Johnston" userId="e125f8b369238134" providerId="LiveId" clId="{86936499-0A99-4C27-BA74-0C111D28D563}" dt="2021-09-13T01:02:04.164" v="2029" actId="26606"/>
          <ac:spMkLst>
            <pc:docMk/>
            <pc:sldMk cId="329797499" sldId="285"/>
            <ac:spMk id="18" creationId="{72E67446-732B-4F72-8560-6FABB6CB25A3}"/>
          </ac:spMkLst>
        </pc:spChg>
        <pc:spChg chg="add">
          <ac:chgData name="Amber Johnston" userId="e125f8b369238134" providerId="LiveId" clId="{86936499-0A99-4C27-BA74-0C111D28D563}" dt="2021-09-13T01:02:04.164" v="2029" actId="26606"/>
          <ac:spMkLst>
            <pc:docMk/>
            <pc:sldMk cId="329797499" sldId="285"/>
            <ac:spMk id="20" creationId="{7AD5E56C-3C1B-CA47-BE59-ACCB8BFAA9D4}"/>
          </ac:spMkLst>
        </pc:spChg>
        <pc:grpChg chg="add">
          <ac:chgData name="Amber Johnston" userId="e125f8b369238134" providerId="LiveId" clId="{86936499-0A99-4C27-BA74-0C111D28D563}" dt="2021-09-13T01:02:04.164" v="2029" actId="26606"/>
          <ac:grpSpMkLst>
            <pc:docMk/>
            <pc:sldMk cId="329797499" sldId="285"/>
            <ac:grpSpMk id="10" creationId="{D206359A-F1E3-49EE-BBC2-40888C4A3628}"/>
          </ac:grpSpMkLst>
        </pc:grpChg>
        <pc:picChg chg="add mod">
          <ac:chgData name="Amber Johnston" userId="e125f8b369238134" providerId="LiveId" clId="{86936499-0A99-4C27-BA74-0C111D28D563}" dt="2021-09-13T01:02:04.164" v="2029" actId="26606"/>
          <ac:picMkLst>
            <pc:docMk/>
            <pc:sldMk cId="329797499" sldId="285"/>
            <ac:picMk id="5" creationId="{16A0CD96-76F1-40B9-B913-7F405E658ED9}"/>
          </ac:picMkLst>
        </pc:picChg>
      </pc:sldChg>
      <pc:sldChg chg="add">
        <pc:chgData name="Amber Johnston" userId="e125f8b369238134" providerId="LiveId" clId="{86936499-0A99-4C27-BA74-0C111D28D563}" dt="2021-09-12T22:58:44.799" v="1161"/>
        <pc:sldMkLst>
          <pc:docMk/>
          <pc:sldMk cId="580178714" sldId="286"/>
        </pc:sldMkLst>
      </pc:sldChg>
      <pc:sldChg chg="delSp modSp add del mod setBg delDesignElem">
        <pc:chgData name="Amber Johnston" userId="e125f8b369238134" providerId="LiveId" clId="{86936499-0A99-4C27-BA74-0C111D28D563}" dt="2021-09-12T22:58:40.467" v="1160" actId="2696"/>
        <pc:sldMkLst>
          <pc:docMk/>
          <pc:sldMk cId="3168882265" sldId="286"/>
        </pc:sldMkLst>
        <pc:spChg chg="mod">
          <ac:chgData name="Amber Johnston" userId="e125f8b369238134" providerId="LiveId" clId="{86936499-0A99-4C27-BA74-0C111D28D563}" dt="2021-09-12T22:58:34.582" v="1159" actId="20577"/>
          <ac:spMkLst>
            <pc:docMk/>
            <pc:sldMk cId="3168882265" sldId="286"/>
            <ac:spMk id="3" creationId="{07E4D6D4-8338-426C-A67D-D6C2930F9B2B}"/>
          </ac:spMkLst>
        </pc:spChg>
        <pc:spChg chg="del">
          <ac:chgData name="Amber Johnston" userId="e125f8b369238134" providerId="LiveId" clId="{86936499-0A99-4C27-BA74-0C111D28D563}" dt="2021-09-12T22:56:52.788" v="1152"/>
          <ac:spMkLst>
            <pc:docMk/>
            <pc:sldMk cId="3168882265" sldId="286"/>
            <ac:spMk id="9" creationId="{1F72CB4B-A086-E546-83B0-DD8F407892A1}"/>
          </ac:spMkLst>
        </pc:spChg>
        <pc:cxnChg chg="del">
          <ac:chgData name="Amber Johnston" userId="e125f8b369238134" providerId="LiveId" clId="{86936499-0A99-4C27-BA74-0C111D28D563}" dt="2021-09-12T22:56:52.788" v="1152"/>
          <ac:cxnSpMkLst>
            <pc:docMk/>
            <pc:sldMk cId="3168882265" sldId="286"/>
            <ac:cxnSpMk id="11" creationId="{49151340-7EF2-0647-A719-394EFC3A180B}"/>
          </ac:cxnSpMkLst>
        </pc:cxnChg>
      </pc:sldChg>
      <pc:sldChg chg="addSp modSp add mod setBg">
        <pc:chgData name="Amber Johnston" userId="e125f8b369238134" providerId="LiveId" clId="{86936499-0A99-4C27-BA74-0C111D28D563}" dt="2021-09-13T00:50:52.999" v="1564" actId="26606"/>
        <pc:sldMkLst>
          <pc:docMk/>
          <pc:sldMk cId="2491216485" sldId="287"/>
        </pc:sldMkLst>
        <pc:spChg chg="mod">
          <ac:chgData name="Amber Johnston" userId="e125f8b369238134" providerId="LiveId" clId="{86936499-0A99-4C27-BA74-0C111D28D563}" dt="2021-09-13T00:50:52.999" v="1564" actId="26606"/>
          <ac:spMkLst>
            <pc:docMk/>
            <pc:sldMk cId="2491216485" sldId="287"/>
            <ac:spMk id="3" creationId="{07E4D6D4-8338-426C-A67D-D6C2930F9B2B}"/>
          </ac:spMkLst>
        </pc:spChg>
        <pc:spChg chg="add">
          <ac:chgData name="Amber Johnston" userId="e125f8b369238134" providerId="LiveId" clId="{86936499-0A99-4C27-BA74-0C111D28D563}" dt="2021-09-13T00:50:52.999" v="1564" actId="26606"/>
          <ac:spMkLst>
            <pc:docMk/>
            <pc:sldMk cId="2491216485" sldId="287"/>
            <ac:spMk id="9" creationId="{1F72CB4B-A086-E546-83B0-DD8F407892A1}"/>
          </ac:spMkLst>
        </pc:spChg>
        <pc:cxnChg chg="add">
          <ac:chgData name="Amber Johnston" userId="e125f8b369238134" providerId="LiveId" clId="{86936499-0A99-4C27-BA74-0C111D28D563}" dt="2021-09-13T00:50:52.999" v="1564" actId="26606"/>
          <ac:cxnSpMkLst>
            <pc:docMk/>
            <pc:sldMk cId="2491216485" sldId="287"/>
            <ac:cxnSpMk id="11" creationId="{49151340-7EF2-0647-A719-394EFC3A180B}"/>
          </ac:cxnSpMkLst>
        </pc:cxnChg>
      </pc:sldChg>
      <pc:sldChg chg="addSp modSp add mod setBg">
        <pc:chgData name="Amber Johnston" userId="e125f8b369238134" providerId="LiveId" clId="{86936499-0A99-4C27-BA74-0C111D28D563}" dt="2021-09-13T00:56:40.875" v="1625" actId="1076"/>
        <pc:sldMkLst>
          <pc:docMk/>
          <pc:sldMk cId="2414879713" sldId="288"/>
        </pc:sldMkLst>
        <pc:spChg chg="mod">
          <ac:chgData name="Amber Johnston" userId="e125f8b369238134" providerId="LiveId" clId="{86936499-0A99-4C27-BA74-0C111D28D563}" dt="2021-09-13T00:56:40.875" v="1625" actId="1076"/>
          <ac:spMkLst>
            <pc:docMk/>
            <pc:sldMk cId="2414879713" sldId="288"/>
            <ac:spMk id="3" creationId="{07E4D6D4-8338-426C-A67D-D6C2930F9B2B}"/>
          </ac:spMkLst>
        </pc:spChg>
        <pc:spChg chg="add">
          <ac:chgData name="Amber Johnston" userId="e125f8b369238134" providerId="LiveId" clId="{86936499-0A99-4C27-BA74-0C111D28D563}" dt="2021-09-13T00:56:37.650" v="1624" actId="26606"/>
          <ac:spMkLst>
            <pc:docMk/>
            <pc:sldMk cId="2414879713" sldId="288"/>
            <ac:spMk id="9" creationId="{1F72CB4B-A086-E546-83B0-DD8F407892A1}"/>
          </ac:spMkLst>
        </pc:spChg>
        <pc:cxnChg chg="add">
          <ac:chgData name="Amber Johnston" userId="e125f8b369238134" providerId="LiveId" clId="{86936499-0A99-4C27-BA74-0C111D28D563}" dt="2021-09-13T00:56:37.650" v="1624" actId="26606"/>
          <ac:cxnSpMkLst>
            <pc:docMk/>
            <pc:sldMk cId="2414879713" sldId="288"/>
            <ac:cxnSpMk id="11" creationId="{49151340-7EF2-0647-A719-394EFC3A180B}"/>
          </ac:cxnSpMkLst>
        </pc:cxnChg>
      </pc:sldChg>
      <pc:sldChg chg="addSp delSp modSp add mod setBg delDesignElem">
        <pc:chgData name="Amber Johnston" userId="e125f8b369238134" providerId="LiveId" clId="{86936499-0A99-4C27-BA74-0C111D28D563}" dt="2021-09-13T01:05:32.891" v="2190" actId="1036"/>
        <pc:sldMkLst>
          <pc:docMk/>
          <pc:sldMk cId="3930323059" sldId="289"/>
        </pc:sldMkLst>
        <pc:spChg chg="mod">
          <ac:chgData name="Amber Johnston" userId="e125f8b369238134" providerId="LiveId" clId="{86936499-0A99-4C27-BA74-0C111D28D563}" dt="2021-09-13T01:05:32.891" v="2190" actId="1036"/>
          <ac:spMkLst>
            <pc:docMk/>
            <pc:sldMk cId="3930323059" sldId="289"/>
            <ac:spMk id="3" creationId="{07E4D6D4-8338-426C-A67D-D6C2930F9B2B}"/>
          </ac:spMkLst>
        </pc:spChg>
        <pc:spChg chg="add">
          <ac:chgData name="Amber Johnston" userId="e125f8b369238134" providerId="LiveId" clId="{86936499-0A99-4C27-BA74-0C111D28D563}" dt="2021-09-13T01:05:23.183" v="2162" actId="26606"/>
          <ac:spMkLst>
            <pc:docMk/>
            <pc:sldMk cId="3930323059" sldId="289"/>
            <ac:spMk id="6" creationId="{1F72CB4B-A086-E546-83B0-DD8F407892A1}"/>
          </ac:spMkLst>
        </pc:spChg>
        <pc:spChg chg="del">
          <ac:chgData name="Amber Johnston" userId="e125f8b369238134" providerId="LiveId" clId="{86936499-0A99-4C27-BA74-0C111D28D563}" dt="2021-09-12T23:56:25.004" v="1520"/>
          <ac:spMkLst>
            <pc:docMk/>
            <pc:sldMk cId="3930323059" sldId="289"/>
            <ac:spMk id="9" creationId="{1F72CB4B-A086-E546-83B0-DD8F407892A1}"/>
          </ac:spMkLst>
        </pc:spChg>
        <pc:cxnChg chg="add">
          <ac:chgData name="Amber Johnston" userId="e125f8b369238134" providerId="LiveId" clId="{86936499-0A99-4C27-BA74-0C111D28D563}" dt="2021-09-13T01:05:23.183" v="2162" actId="26606"/>
          <ac:cxnSpMkLst>
            <pc:docMk/>
            <pc:sldMk cId="3930323059" sldId="289"/>
            <ac:cxnSpMk id="7" creationId="{49151340-7EF2-0647-A719-394EFC3A180B}"/>
          </ac:cxnSpMkLst>
        </pc:cxnChg>
        <pc:cxnChg chg="del">
          <ac:chgData name="Amber Johnston" userId="e125f8b369238134" providerId="LiveId" clId="{86936499-0A99-4C27-BA74-0C111D28D563}" dt="2021-09-12T23:56:25.004" v="1520"/>
          <ac:cxnSpMkLst>
            <pc:docMk/>
            <pc:sldMk cId="3930323059" sldId="289"/>
            <ac:cxnSpMk id="11" creationId="{49151340-7EF2-0647-A719-394EFC3A180B}"/>
          </ac:cxnSpMkLst>
        </pc:cxnChg>
      </pc:sldChg>
      <pc:sldChg chg="delSp modSp add del mod setBg delDesignElem chgLayout">
        <pc:chgData name="Amber Johnston" userId="e125f8b369238134" providerId="LiveId" clId="{86936499-0A99-4C27-BA74-0C111D28D563}" dt="2021-09-13T01:10:26.844" v="2647" actId="47"/>
        <pc:sldMkLst>
          <pc:docMk/>
          <pc:sldMk cId="3772642879" sldId="290"/>
        </pc:sldMkLst>
        <pc:spChg chg="mod ord">
          <ac:chgData name="Amber Johnston" userId="e125f8b369238134" providerId="LiveId" clId="{86936499-0A99-4C27-BA74-0C111D28D563}" dt="2021-09-13T01:09:40.352" v="2639" actId="700"/>
          <ac:spMkLst>
            <pc:docMk/>
            <pc:sldMk cId="3772642879" sldId="290"/>
            <ac:spMk id="2" creationId="{6E5CC3DA-B75E-4250-AD8C-58C95D246C35}"/>
          </ac:spMkLst>
        </pc:spChg>
        <pc:spChg chg="mod ord">
          <ac:chgData name="Amber Johnston" userId="e125f8b369238134" providerId="LiveId" clId="{86936499-0A99-4C27-BA74-0C111D28D563}" dt="2021-09-13T01:09:52.854" v="2641" actId="207"/>
          <ac:spMkLst>
            <pc:docMk/>
            <pc:sldMk cId="3772642879" sldId="290"/>
            <ac:spMk id="6" creationId="{1790697F-9445-4C15-A302-ACA97B29D072}"/>
          </ac:spMkLst>
        </pc:spChg>
        <pc:spChg chg="del">
          <ac:chgData name="Amber Johnston" userId="e125f8b369238134" providerId="LiveId" clId="{86936499-0A99-4C27-BA74-0C111D28D563}" dt="2021-09-13T01:09:28.986" v="2637"/>
          <ac:spMkLst>
            <pc:docMk/>
            <pc:sldMk cId="3772642879" sldId="290"/>
            <ac:spMk id="26628" creationId="{1F72CB4B-A086-E546-83B0-DD8F407892A1}"/>
          </ac:spMkLst>
        </pc:spChg>
        <pc:picChg chg="del">
          <ac:chgData name="Amber Johnston" userId="e125f8b369238134" providerId="LiveId" clId="{86936499-0A99-4C27-BA74-0C111D28D563}" dt="2021-09-13T01:09:31.171" v="2638" actId="478"/>
          <ac:picMkLst>
            <pc:docMk/>
            <pc:sldMk cId="3772642879" sldId="290"/>
            <ac:picMk id="26626" creationId="{C1DFD966-0740-40EC-B22B-79C8FC39EDAB}"/>
          </ac:picMkLst>
        </pc:picChg>
        <pc:cxnChg chg="del">
          <ac:chgData name="Amber Johnston" userId="e125f8b369238134" providerId="LiveId" clId="{86936499-0A99-4C27-BA74-0C111D28D563}" dt="2021-09-13T01:09:28.986" v="2637"/>
          <ac:cxnSpMkLst>
            <pc:docMk/>
            <pc:sldMk cId="3772642879" sldId="290"/>
            <ac:cxnSpMk id="26629" creationId="{49151340-7EF2-0647-A719-394EFC3A180B}"/>
          </ac:cxnSpMkLst>
        </pc:cxnChg>
      </pc:sldChg>
      <pc:sldChg chg="addSp delSp modSp new mod">
        <pc:chgData name="Amber Johnston" userId="e125f8b369238134" providerId="LiveId" clId="{86936499-0A99-4C27-BA74-0C111D28D563}" dt="2021-09-13T01:11:53.084" v="2663" actId="14100"/>
        <pc:sldMkLst>
          <pc:docMk/>
          <pc:sldMk cId="273816472" sldId="291"/>
        </pc:sldMkLst>
        <pc:spChg chg="mod">
          <ac:chgData name="Amber Johnston" userId="e125f8b369238134" providerId="LiveId" clId="{86936499-0A99-4C27-BA74-0C111D28D563}" dt="2021-09-13T01:11:53.084" v="2663" actId="14100"/>
          <ac:spMkLst>
            <pc:docMk/>
            <pc:sldMk cId="273816472" sldId="291"/>
            <ac:spMk id="2" creationId="{3CD5DE42-49E5-4C21-AA22-507C80E97607}"/>
          </ac:spMkLst>
        </pc:spChg>
        <pc:spChg chg="add del mod">
          <ac:chgData name="Amber Johnston" userId="e125f8b369238134" providerId="LiveId" clId="{86936499-0A99-4C27-BA74-0C111D28D563}" dt="2021-09-13T01:11:09.870" v="2657" actId="26606"/>
          <ac:spMkLst>
            <pc:docMk/>
            <pc:sldMk cId="273816472" sldId="291"/>
            <ac:spMk id="3" creationId="{CD999752-8B33-40C4-B10C-7654E2B21CA4}"/>
          </ac:spMkLst>
        </pc:spChg>
        <pc:graphicFrameChg chg="add del">
          <ac:chgData name="Amber Johnston" userId="e125f8b369238134" providerId="LiveId" clId="{86936499-0A99-4C27-BA74-0C111D28D563}" dt="2021-09-13T01:11:02.914" v="2650" actId="26606"/>
          <ac:graphicFrameMkLst>
            <pc:docMk/>
            <pc:sldMk cId="273816472" sldId="291"/>
            <ac:graphicFrameMk id="5" creationId="{449799DC-44DF-4793-A942-0151BD802A94}"/>
          </ac:graphicFrameMkLst>
        </pc:graphicFrameChg>
        <pc:graphicFrameChg chg="add del">
          <ac:chgData name="Amber Johnston" userId="e125f8b369238134" providerId="LiveId" clId="{86936499-0A99-4C27-BA74-0C111D28D563}" dt="2021-09-13T01:11:05.981" v="2652" actId="26606"/>
          <ac:graphicFrameMkLst>
            <pc:docMk/>
            <pc:sldMk cId="273816472" sldId="291"/>
            <ac:graphicFrameMk id="7" creationId="{5DBFB836-DF21-4697-B60A-72D7979D166F}"/>
          </ac:graphicFrameMkLst>
        </pc:graphicFrameChg>
        <pc:graphicFrameChg chg="add del">
          <ac:chgData name="Amber Johnston" userId="e125f8b369238134" providerId="LiveId" clId="{86936499-0A99-4C27-BA74-0C111D28D563}" dt="2021-09-13T01:11:07.953" v="2654" actId="26606"/>
          <ac:graphicFrameMkLst>
            <pc:docMk/>
            <pc:sldMk cId="273816472" sldId="291"/>
            <ac:graphicFrameMk id="9" creationId="{449799DC-44DF-4793-A942-0151BD802A94}"/>
          </ac:graphicFrameMkLst>
        </pc:graphicFrameChg>
        <pc:graphicFrameChg chg="add del">
          <ac:chgData name="Amber Johnston" userId="e125f8b369238134" providerId="LiveId" clId="{86936499-0A99-4C27-BA74-0C111D28D563}" dt="2021-09-13T01:11:09.844" v="2656" actId="26606"/>
          <ac:graphicFrameMkLst>
            <pc:docMk/>
            <pc:sldMk cId="273816472" sldId="291"/>
            <ac:graphicFrameMk id="11" creationId="{5DBFB836-DF21-4697-B60A-72D7979D166F}"/>
          </ac:graphicFrameMkLst>
        </pc:graphicFrameChg>
        <pc:graphicFrameChg chg="add mod">
          <ac:chgData name="Amber Johnston" userId="e125f8b369238134" providerId="LiveId" clId="{86936499-0A99-4C27-BA74-0C111D28D563}" dt="2021-09-13T01:11:28.062" v="2659" actId="14100"/>
          <ac:graphicFrameMkLst>
            <pc:docMk/>
            <pc:sldMk cId="273816472" sldId="291"/>
            <ac:graphicFrameMk id="13" creationId="{449799DC-44DF-4793-A942-0151BD802A94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7D7CF4-92E5-4BA4-93E4-017A05116A6E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E5EE7A4-3E73-41D2-924A-EB8768A9ECB1}">
      <dgm:prSet/>
      <dgm:spPr/>
      <dgm:t>
        <a:bodyPr/>
        <a:lstStyle/>
        <a:p>
          <a:r>
            <a:rPr lang="en-US" b="1"/>
            <a:t>Allow your child to define their identity.</a:t>
          </a:r>
          <a:endParaRPr lang="en-US"/>
        </a:p>
      </dgm:t>
    </dgm:pt>
    <dgm:pt modelId="{D9A34E19-0B62-4A4C-83FC-C5055A1D0F93}" type="parTrans" cxnId="{980D6584-E1C6-4EB8-8534-CC2A9DAC0DB3}">
      <dgm:prSet/>
      <dgm:spPr/>
      <dgm:t>
        <a:bodyPr/>
        <a:lstStyle/>
        <a:p>
          <a:endParaRPr lang="en-US"/>
        </a:p>
      </dgm:t>
    </dgm:pt>
    <dgm:pt modelId="{39FAE2C0-8C8E-4106-8A68-6395A1961CC7}" type="sibTrans" cxnId="{980D6584-E1C6-4EB8-8534-CC2A9DAC0DB3}">
      <dgm:prSet/>
      <dgm:spPr/>
      <dgm:t>
        <a:bodyPr/>
        <a:lstStyle/>
        <a:p>
          <a:endParaRPr lang="en-US"/>
        </a:p>
      </dgm:t>
    </dgm:pt>
    <dgm:pt modelId="{E4B81DFC-9424-4BA5-BE03-8D250972A088}">
      <dgm:prSet/>
      <dgm:spPr/>
      <dgm:t>
        <a:bodyPr/>
        <a:lstStyle/>
        <a:p>
          <a:r>
            <a:rPr lang="en-US" b="1"/>
            <a:t>Spread a wide feast.</a:t>
          </a:r>
          <a:endParaRPr lang="en-US"/>
        </a:p>
      </dgm:t>
    </dgm:pt>
    <dgm:pt modelId="{78E7BE00-CA10-4E61-B0A1-6A714727955F}" type="parTrans" cxnId="{69C6BE25-6C7A-44BB-A15D-40D74A432DDB}">
      <dgm:prSet/>
      <dgm:spPr/>
      <dgm:t>
        <a:bodyPr/>
        <a:lstStyle/>
        <a:p>
          <a:endParaRPr lang="en-US"/>
        </a:p>
      </dgm:t>
    </dgm:pt>
    <dgm:pt modelId="{9ECB0AC9-DD52-4272-ABDD-A29262F88D88}" type="sibTrans" cxnId="{69C6BE25-6C7A-44BB-A15D-40D74A432DDB}">
      <dgm:prSet/>
      <dgm:spPr/>
      <dgm:t>
        <a:bodyPr/>
        <a:lstStyle/>
        <a:p>
          <a:endParaRPr lang="en-US"/>
        </a:p>
      </dgm:t>
    </dgm:pt>
    <dgm:pt modelId="{C6952E7E-517C-482A-8001-430097862D70}">
      <dgm:prSet/>
      <dgm:spPr/>
      <dgm:t>
        <a:bodyPr/>
        <a:lstStyle/>
        <a:p>
          <a:r>
            <a:rPr lang="en-US" b="1"/>
            <a:t>Model interest in the world around you.</a:t>
          </a:r>
          <a:endParaRPr lang="en-US"/>
        </a:p>
      </dgm:t>
    </dgm:pt>
    <dgm:pt modelId="{1EF91AAC-6BE1-48D4-941B-78674EE294E3}" type="parTrans" cxnId="{BC4D43E8-7E4C-41F3-B7FB-577075E48DD4}">
      <dgm:prSet/>
      <dgm:spPr/>
      <dgm:t>
        <a:bodyPr/>
        <a:lstStyle/>
        <a:p>
          <a:endParaRPr lang="en-US"/>
        </a:p>
      </dgm:t>
    </dgm:pt>
    <dgm:pt modelId="{446786C7-73D3-4A3F-AF49-75882B7965B3}" type="sibTrans" cxnId="{BC4D43E8-7E4C-41F3-B7FB-577075E48DD4}">
      <dgm:prSet/>
      <dgm:spPr/>
      <dgm:t>
        <a:bodyPr/>
        <a:lstStyle/>
        <a:p>
          <a:endParaRPr lang="en-US"/>
        </a:p>
      </dgm:t>
    </dgm:pt>
    <dgm:pt modelId="{86CC0B0B-3DD8-43F4-B33C-6A9C2A598DF1}">
      <dgm:prSet/>
      <dgm:spPr/>
      <dgm:t>
        <a:bodyPr/>
        <a:lstStyle/>
        <a:p>
          <a:r>
            <a:rPr lang="en-US" b="1"/>
            <a:t>Emphasize the current topics of debate in a field.</a:t>
          </a:r>
          <a:endParaRPr lang="en-US"/>
        </a:p>
      </dgm:t>
    </dgm:pt>
    <dgm:pt modelId="{F2CEE1F0-8185-42F0-9F07-4A22AA619033}" type="parTrans" cxnId="{045C53D8-BE0F-49D1-AE5C-CAE671B1E7AE}">
      <dgm:prSet/>
      <dgm:spPr/>
      <dgm:t>
        <a:bodyPr/>
        <a:lstStyle/>
        <a:p>
          <a:endParaRPr lang="en-US"/>
        </a:p>
      </dgm:t>
    </dgm:pt>
    <dgm:pt modelId="{0EA0220B-4CCD-4553-849B-476D47474773}" type="sibTrans" cxnId="{045C53D8-BE0F-49D1-AE5C-CAE671B1E7AE}">
      <dgm:prSet/>
      <dgm:spPr/>
      <dgm:t>
        <a:bodyPr/>
        <a:lstStyle/>
        <a:p>
          <a:endParaRPr lang="en-US"/>
        </a:p>
      </dgm:t>
    </dgm:pt>
    <dgm:pt modelId="{EE29B9FC-D38C-473E-BF0E-57B1E3F3379E}">
      <dgm:prSet/>
      <dgm:spPr/>
      <dgm:t>
        <a:bodyPr/>
        <a:lstStyle/>
        <a:p>
          <a:r>
            <a:rPr lang="en-US" b="1"/>
            <a:t>Leverage technology to promote passion.</a:t>
          </a:r>
          <a:endParaRPr lang="en-US"/>
        </a:p>
      </dgm:t>
    </dgm:pt>
    <dgm:pt modelId="{C5FDA48D-56F9-4071-80B4-55207E507005}" type="parTrans" cxnId="{2B2420AD-3D69-412C-A70E-12EE011EFAF5}">
      <dgm:prSet/>
      <dgm:spPr/>
      <dgm:t>
        <a:bodyPr/>
        <a:lstStyle/>
        <a:p>
          <a:endParaRPr lang="en-US"/>
        </a:p>
      </dgm:t>
    </dgm:pt>
    <dgm:pt modelId="{A2E66BD1-B5B3-4C8B-975D-A06D47B2DE15}" type="sibTrans" cxnId="{2B2420AD-3D69-412C-A70E-12EE011EFAF5}">
      <dgm:prSet/>
      <dgm:spPr/>
      <dgm:t>
        <a:bodyPr/>
        <a:lstStyle/>
        <a:p>
          <a:endParaRPr lang="en-US"/>
        </a:p>
      </dgm:t>
    </dgm:pt>
    <dgm:pt modelId="{72459713-3313-4335-A57C-CA9476454D61}">
      <dgm:prSet/>
      <dgm:spPr/>
      <dgm:t>
        <a:bodyPr/>
        <a:lstStyle/>
        <a:p>
          <a:r>
            <a:rPr lang="en-US" b="1"/>
            <a:t>Diversify the voices speaking into your child.</a:t>
          </a:r>
          <a:endParaRPr lang="en-US"/>
        </a:p>
      </dgm:t>
    </dgm:pt>
    <dgm:pt modelId="{9BC52744-4E91-463C-9283-BA46237D8953}" type="parTrans" cxnId="{6830E184-268C-432D-B6CB-B4779330CBC1}">
      <dgm:prSet/>
      <dgm:spPr/>
      <dgm:t>
        <a:bodyPr/>
        <a:lstStyle/>
        <a:p>
          <a:endParaRPr lang="en-US"/>
        </a:p>
      </dgm:t>
    </dgm:pt>
    <dgm:pt modelId="{62460BC8-FDB5-4C83-B956-6F3432E8E9B0}" type="sibTrans" cxnId="{6830E184-268C-432D-B6CB-B4779330CBC1}">
      <dgm:prSet/>
      <dgm:spPr/>
      <dgm:t>
        <a:bodyPr/>
        <a:lstStyle/>
        <a:p>
          <a:endParaRPr lang="en-US"/>
        </a:p>
      </dgm:t>
    </dgm:pt>
    <dgm:pt modelId="{BBB088EC-CFE0-41E3-8B4D-9FE28E373317}">
      <dgm:prSet/>
      <dgm:spPr/>
      <dgm:t>
        <a:bodyPr/>
        <a:lstStyle/>
        <a:p>
          <a:r>
            <a:rPr lang="en-US" b="1"/>
            <a:t>Curate a learning-rich home atmosphere.</a:t>
          </a:r>
          <a:endParaRPr lang="en-US"/>
        </a:p>
      </dgm:t>
    </dgm:pt>
    <dgm:pt modelId="{49CDB177-F01F-4FD3-9F97-CE0FE9302D51}" type="parTrans" cxnId="{46BE5A75-8D93-4C37-8C56-693708F494DC}">
      <dgm:prSet/>
      <dgm:spPr/>
      <dgm:t>
        <a:bodyPr/>
        <a:lstStyle/>
        <a:p>
          <a:endParaRPr lang="en-US"/>
        </a:p>
      </dgm:t>
    </dgm:pt>
    <dgm:pt modelId="{A10F7C1B-232D-4145-9823-B7565965419E}" type="sibTrans" cxnId="{46BE5A75-8D93-4C37-8C56-693708F494DC}">
      <dgm:prSet/>
      <dgm:spPr/>
      <dgm:t>
        <a:bodyPr/>
        <a:lstStyle/>
        <a:p>
          <a:endParaRPr lang="en-US"/>
        </a:p>
      </dgm:t>
    </dgm:pt>
    <dgm:pt modelId="{483B75C7-15F0-4BE5-9777-E7D4A8B488B1}">
      <dgm:prSet/>
      <dgm:spPr/>
      <dgm:t>
        <a:bodyPr/>
        <a:lstStyle/>
        <a:p>
          <a:r>
            <a:rPr lang="en-US" b="1"/>
            <a:t>Keep your child supplied with tools of the trade and tolerate controlled messes.</a:t>
          </a:r>
          <a:endParaRPr lang="en-US"/>
        </a:p>
      </dgm:t>
    </dgm:pt>
    <dgm:pt modelId="{4728C7A9-80EA-4DC4-9B43-E31CC21D149D}" type="parTrans" cxnId="{59874AB9-A3A1-4722-8247-C2DEC031E132}">
      <dgm:prSet/>
      <dgm:spPr/>
      <dgm:t>
        <a:bodyPr/>
        <a:lstStyle/>
        <a:p>
          <a:endParaRPr lang="en-US"/>
        </a:p>
      </dgm:t>
    </dgm:pt>
    <dgm:pt modelId="{71219A6D-9BA6-4E62-BA82-DB6CF3B5D4DF}" type="sibTrans" cxnId="{59874AB9-A3A1-4722-8247-C2DEC031E132}">
      <dgm:prSet/>
      <dgm:spPr/>
      <dgm:t>
        <a:bodyPr/>
        <a:lstStyle/>
        <a:p>
          <a:endParaRPr lang="en-US"/>
        </a:p>
      </dgm:t>
    </dgm:pt>
    <dgm:pt modelId="{283B05A6-1711-4A9E-9DC5-A339FBFD56C0}">
      <dgm:prSet/>
      <dgm:spPr/>
      <dgm:t>
        <a:bodyPr/>
        <a:lstStyle/>
        <a:p>
          <a:r>
            <a:rPr lang="en-US" b="1"/>
            <a:t>Set the pace. </a:t>
          </a:r>
          <a:endParaRPr lang="en-US"/>
        </a:p>
      </dgm:t>
    </dgm:pt>
    <dgm:pt modelId="{2DF305C1-F92D-4F02-A4ED-B2D8E7FF842B}" type="parTrans" cxnId="{976B5EC5-3D17-4651-824C-9A1169DF2338}">
      <dgm:prSet/>
      <dgm:spPr/>
      <dgm:t>
        <a:bodyPr/>
        <a:lstStyle/>
        <a:p>
          <a:endParaRPr lang="en-US"/>
        </a:p>
      </dgm:t>
    </dgm:pt>
    <dgm:pt modelId="{D53816BA-1643-4966-8AE5-5790D0E898E3}" type="sibTrans" cxnId="{976B5EC5-3D17-4651-824C-9A1169DF2338}">
      <dgm:prSet/>
      <dgm:spPr/>
      <dgm:t>
        <a:bodyPr/>
        <a:lstStyle/>
        <a:p>
          <a:endParaRPr lang="en-US"/>
        </a:p>
      </dgm:t>
    </dgm:pt>
    <dgm:pt modelId="{8BCF72CD-E81C-4EDF-B0ED-9922295C267E}">
      <dgm:prSet/>
      <dgm:spPr/>
      <dgm:t>
        <a:bodyPr/>
        <a:lstStyle/>
        <a:p>
          <a:r>
            <a:rPr lang="en-US" b="1"/>
            <a:t>Travel and visit new places.</a:t>
          </a:r>
          <a:endParaRPr lang="en-US"/>
        </a:p>
      </dgm:t>
    </dgm:pt>
    <dgm:pt modelId="{DBD90B23-EF8C-46BF-A3B0-1CBCAD7B9CEF}" type="parTrans" cxnId="{0CD62FA2-91E2-4A4D-A618-69DCE7ED8D54}">
      <dgm:prSet/>
      <dgm:spPr/>
      <dgm:t>
        <a:bodyPr/>
        <a:lstStyle/>
        <a:p>
          <a:endParaRPr lang="en-US"/>
        </a:p>
      </dgm:t>
    </dgm:pt>
    <dgm:pt modelId="{D0D65604-7DD6-4CEA-AAC1-810304A0882F}" type="sibTrans" cxnId="{0CD62FA2-91E2-4A4D-A618-69DCE7ED8D54}">
      <dgm:prSet/>
      <dgm:spPr/>
      <dgm:t>
        <a:bodyPr/>
        <a:lstStyle/>
        <a:p>
          <a:endParaRPr lang="en-US"/>
        </a:p>
      </dgm:t>
    </dgm:pt>
    <dgm:pt modelId="{7422673F-5B45-4F57-A81F-429F877ADC56}">
      <dgm:prSet/>
      <dgm:spPr/>
      <dgm:t>
        <a:bodyPr/>
        <a:lstStyle/>
        <a:p>
          <a:r>
            <a:rPr lang="en-US" b="1"/>
            <a:t>Become your child’s ally.</a:t>
          </a:r>
          <a:endParaRPr lang="en-US"/>
        </a:p>
      </dgm:t>
    </dgm:pt>
    <dgm:pt modelId="{7246290D-5EB9-4BF8-9CFC-EE7802DA6395}" type="parTrans" cxnId="{57AD41CF-ED9A-4961-A5CF-1D3508043566}">
      <dgm:prSet/>
      <dgm:spPr/>
      <dgm:t>
        <a:bodyPr/>
        <a:lstStyle/>
        <a:p>
          <a:endParaRPr lang="en-US"/>
        </a:p>
      </dgm:t>
    </dgm:pt>
    <dgm:pt modelId="{0986155E-CBB6-4DE3-875D-630F59FBFCFE}" type="sibTrans" cxnId="{57AD41CF-ED9A-4961-A5CF-1D3508043566}">
      <dgm:prSet/>
      <dgm:spPr/>
      <dgm:t>
        <a:bodyPr/>
        <a:lstStyle/>
        <a:p>
          <a:endParaRPr lang="en-US"/>
        </a:p>
      </dgm:t>
    </dgm:pt>
    <dgm:pt modelId="{FDBC8820-2543-4245-9BBF-57738152F8E9}" type="pres">
      <dgm:prSet presAssocID="{B17D7CF4-92E5-4BA4-93E4-017A05116A6E}" presName="Name0" presStyleCnt="0">
        <dgm:presLayoutVars>
          <dgm:dir/>
          <dgm:resizeHandles val="exact"/>
        </dgm:presLayoutVars>
      </dgm:prSet>
      <dgm:spPr/>
    </dgm:pt>
    <dgm:pt modelId="{FEE4BB51-F522-421F-A3FB-5EF99E2811AB}" type="pres">
      <dgm:prSet presAssocID="{0E5EE7A4-3E73-41D2-924A-EB8768A9ECB1}" presName="node" presStyleLbl="node1" presStyleIdx="0" presStyleCnt="11">
        <dgm:presLayoutVars>
          <dgm:bulletEnabled val="1"/>
        </dgm:presLayoutVars>
      </dgm:prSet>
      <dgm:spPr/>
    </dgm:pt>
    <dgm:pt modelId="{849C6879-ACA6-4B14-AE7B-F76F2C829347}" type="pres">
      <dgm:prSet presAssocID="{39FAE2C0-8C8E-4106-8A68-6395A1961CC7}" presName="sibTrans" presStyleLbl="sibTrans1D1" presStyleIdx="0" presStyleCnt="10"/>
      <dgm:spPr/>
    </dgm:pt>
    <dgm:pt modelId="{79ACDA3D-B7F4-427A-B368-7A21FFC77946}" type="pres">
      <dgm:prSet presAssocID="{39FAE2C0-8C8E-4106-8A68-6395A1961CC7}" presName="connectorText" presStyleLbl="sibTrans1D1" presStyleIdx="0" presStyleCnt="10"/>
      <dgm:spPr/>
    </dgm:pt>
    <dgm:pt modelId="{38A821CB-5326-49DB-885F-7D88F70CF612}" type="pres">
      <dgm:prSet presAssocID="{E4B81DFC-9424-4BA5-BE03-8D250972A088}" presName="node" presStyleLbl="node1" presStyleIdx="1" presStyleCnt="11">
        <dgm:presLayoutVars>
          <dgm:bulletEnabled val="1"/>
        </dgm:presLayoutVars>
      </dgm:prSet>
      <dgm:spPr/>
    </dgm:pt>
    <dgm:pt modelId="{A3EC3278-CE5C-4081-9C95-C602278A2918}" type="pres">
      <dgm:prSet presAssocID="{9ECB0AC9-DD52-4272-ABDD-A29262F88D88}" presName="sibTrans" presStyleLbl="sibTrans1D1" presStyleIdx="1" presStyleCnt="10"/>
      <dgm:spPr/>
    </dgm:pt>
    <dgm:pt modelId="{6CBC9459-8038-4BD2-A16A-EE98DB08F2E8}" type="pres">
      <dgm:prSet presAssocID="{9ECB0AC9-DD52-4272-ABDD-A29262F88D88}" presName="connectorText" presStyleLbl="sibTrans1D1" presStyleIdx="1" presStyleCnt="10"/>
      <dgm:spPr/>
    </dgm:pt>
    <dgm:pt modelId="{EF523431-06F4-4C8F-83B1-4F8407FADCB0}" type="pres">
      <dgm:prSet presAssocID="{C6952E7E-517C-482A-8001-430097862D70}" presName="node" presStyleLbl="node1" presStyleIdx="2" presStyleCnt="11">
        <dgm:presLayoutVars>
          <dgm:bulletEnabled val="1"/>
        </dgm:presLayoutVars>
      </dgm:prSet>
      <dgm:spPr/>
    </dgm:pt>
    <dgm:pt modelId="{0139F152-65FF-48D8-99AD-82CD387B3067}" type="pres">
      <dgm:prSet presAssocID="{446786C7-73D3-4A3F-AF49-75882B7965B3}" presName="sibTrans" presStyleLbl="sibTrans1D1" presStyleIdx="2" presStyleCnt="10"/>
      <dgm:spPr/>
    </dgm:pt>
    <dgm:pt modelId="{E1CC9EE3-BE4B-4E8B-B337-02B106EBF73F}" type="pres">
      <dgm:prSet presAssocID="{446786C7-73D3-4A3F-AF49-75882B7965B3}" presName="connectorText" presStyleLbl="sibTrans1D1" presStyleIdx="2" presStyleCnt="10"/>
      <dgm:spPr/>
    </dgm:pt>
    <dgm:pt modelId="{BCED114A-C3D3-4A7D-B675-5C62272D274F}" type="pres">
      <dgm:prSet presAssocID="{86CC0B0B-3DD8-43F4-B33C-6A9C2A598DF1}" presName="node" presStyleLbl="node1" presStyleIdx="3" presStyleCnt="11">
        <dgm:presLayoutVars>
          <dgm:bulletEnabled val="1"/>
        </dgm:presLayoutVars>
      </dgm:prSet>
      <dgm:spPr/>
    </dgm:pt>
    <dgm:pt modelId="{5644F73D-EDED-473C-9871-7D74DAB20202}" type="pres">
      <dgm:prSet presAssocID="{0EA0220B-4CCD-4553-849B-476D47474773}" presName="sibTrans" presStyleLbl="sibTrans1D1" presStyleIdx="3" presStyleCnt="10"/>
      <dgm:spPr/>
    </dgm:pt>
    <dgm:pt modelId="{8864736F-3E37-475E-AFD9-A38203F0BDC6}" type="pres">
      <dgm:prSet presAssocID="{0EA0220B-4CCD-4553-849B-476D47474773}" presName="connectorText" presStyleLbl="sibTrans1D1" presStyleIdx="3" presStyleCnt="10"/>
      <dgm:spPr/>
    </dgm:pt>
    <dgm:pt modelId="{8CB6E461-B10D-45DC-ADDB-C6696F45F967}" type="pres">
      <dgm:prSet presAssocID="{EE29B9FC-D38C-473E-BF0E-57B1E3F3379E}" presName="node" presStyleLbl="node1" presStyleIdx="4" presStyleCnt="11">
        <dgm:presLayoutVars>
          <dgm:bulletEnabled val="1"/>
        </dgm:presLayoutVars>
      </dgm:prSet>
      <dgm:spPr/>
    </dgm:pt>
    <dgm:pt modelId="{AAA785D7-0155-4A72-A5DF-C87E4C565ABD}" type="pres">
      <dgm:prSet presAssocID="{A2E66BD1-B5B3-4C8B-975D-A06D47B2DE15}" presName="sibTrans" presStyleLbl="sibTrans1D1" presStyleIdx="4" presStyleCnt="10"/>
      <dgm:spPr/>
    </dgm:pt>
    <dgm:pt modelId="{1F38AFB8-5E6B-4988-835A-CB1EE724BB2B}" type="pres">
      <dgm:prSet presAssocID="{A2E66BD1-B5B3-4C8B-975D-A06D47B2DE15}" presName="connectorText" presStyleLbl="sibTrans1D1" presStyleIdx="4" presStyleCnt="10"/>
      <dgm:spPr/>
    </dgm:pt>
    <dgm:pt modelId="{4141FCD7-7912-42B2-BE00-B0F2C079EACA}" type="pres">
      <dgm:prSet presAssocID="{72459713-3313-4335-A57C-CA9476454D61}" presName="node" presStyleLbl="node1" presStyleIdx="5" presStyleCnt="11">
        <dgm:presLayoutVars>
          <dgm:bulletEnabled val="1"/>
        </dgm:presLayoutVars>
      </dgm:prSet>
      <dgm:spPr/>
    </dgm:pt>
    <dgm:pt modelId="{DA0E71F7-CC5C-4C94-9779-DAA7903075DA}" type="pres">
      <dgm:prSet presAssocID="{62460BC8-FDB5-4C83-B956-6F3432E8E9B0}" presName="sibTrans" presStyleLbl="sibTrans1D1" presStyleIdx="5" presStyleCnt="10"/>
      <dgm:spPr/>
    </dgm:pt>
    <dgm:pt modelId="{7F53CFDB-5229-4620-89C6-0701EB66890D}" type="pres">
      <dgm:prSet presAssocID="{62460BC8-FDB5-4C83-B956-6F3432E8E9B0}" presName="connectorText" presStyleLbl="sibTrans1D1" presStyleIdx="5" presStyleCnt="10"/>
      <dgm:spPr/>
    </dgm:pt>
    <dgm:pt modelId="{E753ECE9-D7CD-44F0-A179-D6EC06272A2B}" type="pres">
      <dgm:prSet presAssocID="{BBB088EC-CFE0-41E3-8B4D-9FE28E373317}" presName="node" presStyleLbl="node1" presStyleIdx="6" presStyleCnt="11">
        <dgm:presLayoutVars>
          <dgm:bulletEnabled val="1"/>
        </dgm:presLayoutVars>
      </dgm:prSet>
      <dgm:spPr/>
    </dgm:pt>
    <dgm:pt modelId="{41097743-684F-4D09-A9D4-ECAFE15372D5}" type="pres">
      <dgm:prSet presAssocID="{A10F7C1B-232D-4145-9823-B7565965419E}" presName="sibTrans" presStyleLbl="sibTrans1D1" presStyleIdx="6" presStyleCnt="10"/>
      <dgm:spPr/>
    </dgm:pt>
    <dgm:pt modelId="{BDEA42F4-0EC6-4E25-B5DD-3F4582472E07}" type="pres">
      <dgm:prSet presAssocID="{A10F7C1B-232D-4145-9823-B7565965419E}" presName="connectorText" presStyleLbl="sibTrans1D1" presStyleIdx="6" presStyleCnt="10"/>
      <dgm:spPr/>
    </dgm:pt>
    <dgm:pt modelId="{EB361DCE-D5E6-41FD-9D22-DBF1EE95EA14}" type="pres">
      <dgm:prSet presAssocID="{483B75C7-15F0-4BE5-9777-E7D4A8B488B1}" presName="node" presStyleLbl="node1" presStyleIdx="7" presStyleCnt="11">
        <dgm:presLayoutVars>
          <dgm:bulletEnabled val="1"/>
        </dgm:presLayoutVars>
      </dgm:prSet>
      <dgm:spPr/>
    </dgm:pt>
    <dgm:pt modelId="{6E5CD7A4-FB71-433F-B4EA-1CC30CB21D93}" type="pres">
      <dgm:prSet presAssocID="{71219A6D-9BA6-4E62-BA82-DB6CF3B5D4DF}" presName="sibTrans" presStyleLbl="sibTrans1D1" presStyleIdx="7" presStyleCnt="10"/>
      <dgm:spPr/>
    </dgm:pt>
    <dgm:pt modelId="{B2070CA8-8BB8-45D9-B118-F80B7FD46782}" type="pres">
      <dgm:prSet presAssocID="{71219A6D-9BA6-4E62-BA82-DB6CF3B5D4DF}" presName="connectorText" presStyleLbl="sibTrans1D1" presStyleIdx="7" presStyleCnt="10"/>
      <dgm:spPr/>
    </dgm:pt>
    <dgm:pt modelId="{D0C02C94-2362-44BF-A890-310F26586561}" type="pres">
      <dgm:prSet presAssocID="{283B05A6-1711-4A9E-9DC5-A339FBFD56C0}" presName="node" presStyleLbl="node1" presStyleIdx="8" presStyleCnt="11">
        <dgm:presLayoutVars>
          <dgm:bulletEnabled val="1"/>
        </dgm:presLayoutVars>
      </dgm:prSet>
      <dgm:spPr/>
    </dgm:pt>
    <dgm:pt modelId="{329F8DBF-3711-4614-9EC7-FB99E5BFD18C}" type="pres">
      <dgm:prSet presAssocID="{D53816BA-1643-4966-8AE5-5790D0E898E3}" presName="sibTrans" presStyleLbl="sibTrans1D1" presStyleIdx="8" presStyleCnt="10"/>
      <dgm:spPr/>
    </dgm:pt>
    <dgm:pt modelId="{9A43BDF2-4AFF-411C-9473-EAC3CFC04553}" type="pres">
      <dgm:prSet presAssocID="{D53816BA-1643-4966-8AE5-5790D0E898E3}" presName="connectorText" presStyleLbl="sibTrans1D1" presStyleIdx="8" presStyleCnt="10"/>
      <dgm:spPr/>
    </dgm:pt>
    <dgm:pt modelId="{2B7B8F9D-4A08-4B1F-AAC0-3E6F4E13D547}" type="pres">
      <dgm:prSet presAssocID="{8BCF72CD-E81C-4EDF-B0ED-9922295C267E}" presName="node" presStyleLbl="node1" presStyleIdx="9" presStyleCnt="11">
        <dgm:presLayoutVars>
          <dgm:bulletEnabled val="1"/>
        </dgm:presLayoutVars>
      </dgm:prSet>
      <dgm:spPr/>
    </dgm:pt>
    <dgm:pt modelId="{39EC2184-9917-4279-A7EB-3C085B0F13DE}" type="pres">
      <dgm:prSet presAssocID="{D0D65604-7DD6-4CEA-AAC1-810304A0882F}" presName="sibTrans" presStyleLbl="sibTrans1D1" presStyleIdx="9" presStyleCnt="10"/>
      <dgm:spPr/>
    </dgm:pt>
    <dgm:pt modelId="{10920B63-9C58-4748-B844-40A96E17F53F}" type="pres">
      <dgm:prSet presAssocID="{D0D65604-7DD6-4CEA-AAC1-810304A0882F}" presName="connectorText" presStyleLbl="sibTrans1D1" presStyleIdx="9" presStyleCnt="10"/>
      <dgm:spPr/>
    </dgm:pt>
    <dgm:pt modelId="{245E5E74-1569-4CF6-B42F-F9C30BB27F48}" type="pres">
      <dgm:prSet presAssocID="{7422673F-5B45-4F57-A81F-429F877ADC56}" presName="node" presStyleLbl="node1" presStyleIdx="10" presStyleCnt="11">
        <dgm:presLayoutVars>
          <dgm:bulletEnabled val="1"/>
        </dgm:presLayoutVars>
      </dgm:prSet>
      <dgm:spPr/>
    </dgm:pt>
  </dgm:ptLst>
  <dgm:cxnLst>
    <dgm:cxn modelId="{DF4BCA00-966D-40BE-9A32-114B464A1F57}" type="presOf" srcId="{D0D65604-7DD6-4CEA-AAC1-810304A0882F}" destId="{10920B63-9C58-4748-B844-40A96E17F53F}" srcOrd="1" destOrd="0" presId="urn:microsoft.com/office/officeart/2016/7/layout/RepeatingBendingProcessNew"/>
    <dgm:cxn modelId="{959E3503-A549-4C0E-9732-AA58DEA88DC4}" type="presOf" srcId="{71219A6D-9BA6-4E62-BA82-DB6CF3B5D4DF}" destId="{B2070CA8-8BB8-45D9-B118-F80B7FD46782}" srcOrd="1" destOrd="0" presId="urn:microsoft.com/office/officeart/2016/7/layout/RepeatingBendingProcessNew"/>
    <dgm:cxn modelId="{FB598C16-99E5-4970-A16C-3FF9867411F5}" type="presOf" srcId="{0E5EE7A4-3E73-41D2-924A-EB8768A9ECB1}" destId="{FEE4BB51-F522-421F-A3FB-5EF99E2811AB}" srcOrd="0" destOrd="0" presId="urn:microsoft.com/office/officeart/2016/7/layout/RepeatingBendingProcessNew"/>
    <dgm:cxn modelId="{66CB851A-7FA3-4002-94CF-76609F9F6091}" type="presOf" srcId="{9ECB0AC9-DD52-4272-ABDD-A29262F88D88}" destId="{6CBC9459-8038-4BD2-A16A-EE98DB08F2E8}" srcOrd="1" destOrd="0" presId="urn:microsoft.com/office/officeart/2016/7/layout/RepeatingBendingProcessNew"/>
    <dgm:cxn modelId="{C8FE7A22-35AF-465F-9DDE-25D606B61225}" type="presOf" srcId="{9ECB0AC9-DD52-4272-ABDD-A29262F88D88}" destId="{A3EC3278-CE5C-4081-9C95-C602278A2918}" srcOrd="0" destOrd="0" presId="urn:microsoft.com/office/officeart/2016/7/layout/RepeatingBendingProcessNew"/>
    <dgm:cxn modelId="{69C6BE25-6C7A-44BB-A15D-40D74A432DDB}" srcId="{B17D7CF4-92E5-4BA4-93E4-017A05116A6E}" destId="{E4B81DFC-9424-4BA5-BE03-8D250972A088}" srcOrd="1" destOrd="0" parTransId="{78E7BE00-CA10-4E61-B0A1-6A714727955F}" sibTransId="{9ECB0AC9-DD52-4272-ABDD-A29262F88D88}"/>
    <dgm:cxn modelId="{8B0E3B26-F42F-453F-A024-FC2304E839FE}" type="presOf" srcId="{D0D65604-7DD6-4CEA-AAC1-810304A0882F}" destId="{39EC2184-9917-4279-A7EB-3C085B0F13DE}" srcOrd="0" destOrd="0" presId="urn:microsoft.com/office/officeart/2016/7/layout/RepeatingBendingProcessNew"/>
    <dgm:cxn modelId="{73A27627-8D5D-4EB2-95CD-CFF03B9BFD15}" type="presOf" srcId="{C6952E7E-517C-482A-8001-430097862D70}" destId="{EF523431-06F4-4C8F-83B1-4F8407FADCB0}" srcOrd="0" destOrd="0" presId="urn:microsoft.com/office/officeart/2016/7/layout/RepeatingBendingProcessNew"/>
    <dgm:cxn modelId="{99B7152A-0F73-4411-A605-C6D1D5FF3C47}" type="presOf" srcId="{0EA0220B-4CCD-4553-849B-476D47474773}" destId="{5644F73D-EDED-473C-9871-7D74DAB20202}" srcOrd="0" destOrd="0" presId="urn:microsoft.com/office/officeart/2016/7/layout/RepeatingBendingProcessNew"/>
    <dgm:cxn modelId="{1532A52E-5D19-4C60-950F-1B1C931EA695}" type="presOf" srcId="{A2E66BD1-B5B3-4C8B-975D-A06D47B2DE15}" destId="{AAA785D7-0155-4A72-A5DF-C87E4C565ABD}" srcOrd="0" destOrd="0" presId="urn:microsoft.com/office/officeart/2016/7/layout/RepeatingBendingProcessNew"/>
    <dgm:cxn modelId="{F2730F34-177D-49CA-82F5-B1899540712E}" type="presOf" srcId="{283B05A6-1711-4A9E-9DC5-A339FBFD56C0}" destId="{D0C02C94-2362-44BF-A890-310F26586561}" srcOrd="0" destOrd="0" presId="urn:microsoft.com/office/officeart/2016/7/layout/RepeatingBendingProcessNew"/>
    <dgm:cxn modelId="{E1EA7B36-751A-41F0-96E2-2C93B7A3465D}" type="presOf" srcId="{62460BC8-FDB5-4C83-B956-6F3432E8E9B0}" destId="{7F53CFDB-5229-4620-89C6-0701EB66890D}" srcOrd="1" destOrd="0" presId="urn:microsoft.com/office/officeart/2016/7/layout/RepeatingBendingProcessNew"/>
    <dgm:cxn modelId="{A4A2615B-6ED9-449F-A8D0-B7C3FE94C452}" type="presOf" srcId="{B17D7CF4-92E5-4BA4-93E4-017A05116A6E}" destId="{FDBC8820-2543-4245-9BBF-57738152F8E9}" srcOrd="0" destOrd="0" presId="urn:microsoft.com/office/officeart/2016/7/layout/RepeatingBendingProcessNew"/>
    <dgm:cxn modelId="{0C3DC544-1A03-4C49-828F-978AC930FAE1}" type="presOf" srcId="{E4B81DFC-9424-4BA5-BE03-8D250972A088}" destId="{38A821CB-5326-49DB-885F-7D88F70CF612}" srcOrd="0" destOrd="0" presId="urn:microsoft.com/office/officeart/2016/7/layout/RepeatingBendingProcessNew"/>
    <dgm:cxn modelId="{46BE5A75-8D93-4C37-8C56-693708F494DC}" srcId="{B17D7CF4-92E5-4BA4-93E4-017A05116A6E}" destId="{BBB088EC-CFE0-41E3-8B4D-9FE28E373317}" srcOrd="6" destOrd="0" parTransId="{49CDB177-F01F-4FD3-9F97-CE0FE9302D51}" sibTransId="{A10F7C1B-232D-4145-9823-B7565965419E}"/>
    <dgm:cxn modelId="{A0595856-A8FE-4EA0-8FEA-E58F3B99B542}" type="presOf" srcId="{71219A6D-9BA6-4E62-BA82-DB6CF3B5D4DF}" destId="{6E5CD7A4-FB71-433F-B4EA-1CC30CB21D93}" srcOrd="0" destOrd="0" presId="urn:microsoft.com/office/officeart/2016/7/layout/RepeatingBendingProcessNew"/>
    <dgm:cxn modelId="{1AC65078-285B-4C5F-8F69-57C7724D1D6A}" type="presOf" srcId="{39FAE2C0-8C8E-4106-8A68-6395A1961CC7}" destId="{849C6879-ACA6-4B14-AE7B-F76F2C829347}" srcOrd="0" destOrd="0" presId="urn:microsoft.com/office/officeart/2016/7/layout/RepeatingBendingProcessNew"/>
    <dgm:cxn modelId="{980D6584-E1C6-4EB8-8534-CC2A9DAC0DB3}" srcId="{B17D7CF4-92E5-4BA4-93E4-017A05116A6E}" destId="{0E5EE7A4-3E73-41D2-924A-EB8768A9ECB1}" srcOrd="0" destOrd="0" parTransId="{D9A34E19-0B62-4A4C-83FC-C5055A1D0F93}" sibTransId="{39FAE2C0-8C8E-4106-8A68-6395A1961CC7}"/>
    <dgm:cxn modelId="{6830E184-268C-432D-B6CB-B4779330CBC1}" srcId="{B17D7CF4-92E5-4BA4-93E4-017A05116A6E}" destId="{72459713-3313-4335-A57C-CA9476454D61}" srcOrd="5" destOrd="0" parTransId="{9BC52744-4E91-463C-9283-BA46237D8953}" sibTransId="{62460BC8-FDB5-4C83-B956-6F3432E8E9B0}"/>
    <dgm:cxn modelId="{1183EF8E-BB6D-4F0F-8C69-66992F3D2B9B}" type="presOf" srcId="{446786C7-73D3-4A3F-AF49-75882B7965B3}" destId="{0139F152-65FF-48D8-99AD-82CD387B3067}" srcOrd="0" destOrd="0" presId="urn:microsoft.com/office/officeart/2016/7/layout/RepeatingBendingProcessNew"/>
    <dgm:cxn modelId="{F385C693-DAF0-41F1-B46C-5B443E0228EF}" type="presOf" srcId="{39FAE2C0-8C8E-4106-8A68-6395A1961CC7}" destId="{79ACDA3D-B7F4-427A-B368-7A21FFC77946}" srcOrd="1" destOrd="0" presId="urn:microsoft.com/office/officeart/2016/7/layout/RepeatingBendingProcessNew"/>
    <dgm:cxn modelId="{3C37E196-60FC-43B3-ACD8-7EF1DE7BE90F}" type="presOf" srcId="{D53816BA-1643-4966-8AE5-5790D0E898E3}" destId="{9A43BDF2-4AFF-411C-9473-EAC3CFC04553}" srcOrd="1" destOrd="0" presId="urn:microsoft.com/office/officeart/2016/7/layout/RepeatingBendingProcessNew"/>
    <dgm:cxn modelId="{75751F98-4CB5-418F-8369-0A19986B037C}" type="presOf" srcId="{D53816BA-1643-4966-8AE5-5790D0E898E3}" destId="{329F8DBF-3711-4614-9EC7-FB99E5BFD18C}" srcOrd="0" destOrd="0" presId="urn:microsoft.com/office/officeart/2016/7/layout/RepeatingBendingProcessNew"/>
    <dgm:cxn modelId="{41F5EF98-94D8-4D31-BAD1-62E5DE7D9A80}" type="presOf" srcId="{72459713-3313-4335-A57C-CA9476454D61}" destId="{4141FCD7-7912-42B2-BE00-B0F2C079EACA}" srcOrd="0" destOrd="0" presId="urn:microsoft.com/office/officeart/2016/7/layout/RepeatingBendingProcessNew"/>
    <dgm:cxn modelId="{0CD62FA2-91E2-4A4D-A618-69DCE7ED8D54}" srcId="{B17D7CF4-92E5-4BA4-93E4-017A05116A6E}" destId="{8BCF72CD-E81C-4EDF-B0ED-9922295C267E}" srcOrd="9" destOrd="0" parTransId="{DBD90B23-EF8C-46BF-A3B0-1CBCAD7B9CEF}" sibTransId="{D0D65604-7DD6-4CEA-AAC1-810304A0882F}"/>
    <dgm:cxn modelId="{0C63F4A6-A55D-4C7C-875F-49316C5234F4}" type="presOf" srcId="{A10F7C1B-232D-4145-9823-B7565965419E}" destId="{BDEA42F4-0EC6-4E25-B5DD-3F4582472E07}" srcOrd="1" destOrd="0" presId="urn:microsoft.com/office/officeart/2016/7/layout/RepeatingBendingProcessNew"/>
    <dgm:cxn modelId="{2B2420AD-3D69-412C-A70E-12EE011EFAF5}" srcId="{B17D7CF4-92E5-4BA4-93E4-017A05116A6E}" destId="{EE29B9FC-D38C-473E-BF0E-57B1E3F3379E}" srcOrd="4" destOrd="0" parTransId="{C5FDA48D-56F9-4071-80B4-55207E507005}" sibTransId="{A2E66BD1-B5B3-4C8B-975D-A06D47B2DE15}"/>
    <dgm:cxn modelId="{E77897AD-65EE-47F6-A2FB-33C1E662124A}" type="presOf" srcId="{446786C7-73D3-4A3F-AF49-75882B7965B3}" destId="{E1CC9EE3-BE4B-4E8B-B337-02B106EBF73F}" srcOrd="1" destOrd="0" presId="urn:microsoft.com/office/officeart/2016/7/layout/RepeatingBendingProcessNew"/>
    <dgm:cxn modelId="{59874AB9-A3A1-4722-8247-C2DEC031E132}" srcId="{B17D7CF4-92E5-4BA4-93E4-017A05116A6E}" destId="{483B75C7-15F0-4BE5-9777-E7D4A8B488B1}" srcOrd="7" destOrd="0" parTransId="{4728C7A9-80EA-4DC4-9B43-E31CC21D149D}" sibTransId="{71219A6D-9BA6-4E62-BA82-DB6CF3B5D4DF}"/>
    <dgm:cxn modelId="{976B5EC5-3D17-4651-824C-9A1169DF2338}" srcId="{B17D7CF4-92E5-4BA4-93E4-017A05116A6E}" destId="{283B05A6-1711-4A9E-9DC5-A339FBFD56C0}" srcOrd="8" destOrd="0" parTransId="{2DF305C1-F92D-4F02-A4ED-B2D8E7FF842B}" sibTransId="{D53816BA-1643-4966-8AE5-5790D0E898E3}"/>
    <dgm:cxn modelId="{F230C2C9-F8E9-4164-A243-5941CE246883}" type="presOf" srcId="{483B75C7-15F0-4BE5-9777-E7D4A8B488B1}" destId="{EB361DCE-D5E6-41FD-9D22-DBF1EE95EA14}" srcOrd="0" destOrd="0" presId="urn:microsoft.com/office/officeart/2016/7/layout/RepeatingBendingProcessNew"/>
    <dgm:cxn modelId="{57AD41CF-ED9A-4961-A5CF-1D3508043566}" srcId="{B17D7CF4-92E5-4BA4-93E4-017A05116A6E}" destId="{7422673F-5B45-4F57-A81F-429F877ADC56}" srcOrd="10" destOrd="0" parTransId="{7246290D-5EB9-4BF8-9CFC-EE7802DA6395}" sibTransId="{0986155E-CBB6-4DE3-875D-630F59FBFCFE}"/>
    <dgm:cxn modelId="{045C53D8-BE0F-49D1-AE5C-CAE671B1E7AE}" srcId="{B17D7CF4-92E5-4BA4-93E4-017A05116A6E}" destId="{86CC0B0B-3DD8-43F4-B33C-6A9C2A598DF1}" srcOrd="3" destOrd="0" parTransId="{F2CEE1F0-8185-42F0-9F07-4A22AA619033}" sibTransId="{0EA0220B-4CCD-4553-849B-476D47474773}"/>
    <dgm:cxn modelId="{6E14BED9-854F-4821-8094-42CCEAFEE701}" type="presOf" srcId="{7422673F-5B45-4F57-A81F-429F877ADC56}" destId="{245E5E74-1569-4CF6-B42F-F9C30BB27F48}" srcOrd="0" destOrd="0" presId="urn:microsoft.com/office/officeart/2016/7/layout/RepeatingBendingProcessNew"/>
    <dgm:cxn modelId="{E7FEF3DA-45B5-42E9-8ABA-1B78F564B112}" type="presOf" srcId="{62460BC8-FDB5-4C83-B956-6F3432E8E9B0}" destId="{DA0E71F7-CC5C-4C94-9779-DAA7903075DA}" srcOrd="0" destOrd="0" presId="urn:microsoft.com/office/officeart/2016/7/layout/RepeatingBendingProcessNew"/>
    <dgm:cxn modelId="{42AAC6DD-FBF3-49B7-940E-5F77B480B0FE}" type="presOf" srcId="{EE29B9FC-D38C-473E-BF0E-57B1E3F3379E}" destId="{8CB6E461-B10D-45DC-ADDB-C6696F45F967}" srcOrd="0" destOrd="0" presId="urn:microsoft.com/office/officeart/2016/7/layout/RepeatingBendingProcessNew"/>
    <dgm:cxn modelId="{204A43E8-BC8D-4106-ADCB-60F3C6ECF072}" type="presOf" srcId="{0EA0220B-4CCD-4553-849B-476D47474773}" destId="{8864736F-3E37-475E-AFD9-A38203F0BDC6}" srcOrd="1" destOrd="0" presId="urn:microsoft.com/office/officeart/2016/7/layout/RepeatingBendingProcessNew"/>
    <dgm:cxn modelId="{BC4D43E8-7E4C-41F3-B7FB-577075E48DD4}" srcId="{B17D7CF4-92E5-4BA4-93E4-017A05116A6E}" destId="{C6952E7E-517C-482A-8001-430097862D70}" srcOrd="2" destOrd="0" parTransId="{1EF91AAC-6BE1-48D4-941B-78674EE294E3}" sibTransId="{446786C7-73D3-4A3F-AF49-75882B7965B3}"/>
    <dgm:cxn modelId="{968F39EC-A9D5-4BB2-88E7-EAF49A11E79B}" type="presOf" srcId="{BBB088EC-CFE0-41E3-8B4D-9FE28E373317}" destId="{E753ECE9-D7CD-44F0-A179-D6EC06272A2B}" srcOrd="0" destOrd="0" presId="urn:microsoft.com/office/officeart/2016/7/layout/RepeatingBendingProcessNew"/>
    <dgm:cxn modelId="{9E0D93F5-C871-4610-9D04-A469EE1A46FC}" type="presOf" srcId="{A2E66BD1-B5B3-4C8B-975D-A06D47B2DE15}" destId="{1F38AFB8-5E6B-4988-835A-CB1EE724BB2B}" srcOrd="1" destOrd="0" presId="urn:microsoft.com/office/officeart/2016/7/layout/RepeatingBendingProcessNew"/>
    <dgm:cxn modelId="{C05D8DFA-0B2E-4C86-ADE9-C4A09F8726B0}" type="presOf" srcId="{8BCF72CD-E81C-4EDF-B0ED-9922295C267E}" destId="{2B7B8F9D-4A08-4B1F-AAC0-3E6F4E13D547}" srcOrd="0" destOrd="0" presId="urn:microsoft.com/office/officeart/2016/7/layout/RepeatingBendingProcessNew"/>
    <dgm:cxn modelId="{F876ECFB-BB3A-40B0-8857-BF92F220FB87}" type="presOf" srcId="{A10F7C1B-232D-4145-9823-B7565965419E}" destId="{41097743-684F-4D09-A9D4-ECAFE15372D5}" srcOrd="0" destOrd="0" presId="urn:microsoft.com/office/officeart/2016/7/layout/RepeatingBendingProcessNew"/>
    <dgm:cxn modelId="{54F058FC-336D-4F6D-A264-9EFCAA351846}" type="presOf" srcId="{86CC0B0B-3DD8-43F4-B33C-6A9C2A598DF1}" destId="{BCED114A-C3D3-4A7D-B675-5C62272D274F}" srcOrd="0" destOrd="0" presId="urn:microsoft.com/office/officeart/2016/7/layout/RepeatingBendingProcessNew"/>
    <dgm:cxn modelId="{8199EF3F-39E3-4AD1-999B-BCC09DB6D4A4}" type="presParOf" srcId="{FDBC8820-2543-4245-9BBF-57738152F8E9}" destId="{FEE4BB51-F522-421F-A3FB-5EF99E2811AB}" srcOrd="0" destOrd="0" presId="urn:microsoft.com/office/officeart/2016/7/layout/RepeatingBendingProcessNew"/>
    <dgm:cxn modelId="{4108DC7B-DAEE-4AF2-A3E1-DC53BF3E99A7}" type="presParOf" srcId="{FDBC8820-2543-4245-9BBF-57738152F8E9}" destId="{849C6879-ACA6-4B14-AE7B-F76F2C829347}" srcOrd="1" destOrd="0" presId="urn:microsoft.com/office/officeart/2016/7/layout/RepeatingBendingProcessNew"/>
    <dgm:cxn modelId="{176A1717-04AC-4E0B-9DFF-B149799F8F09}" type="presParOf" srcId="{849C6879-ACA6-4B14-AE7B-F76F2C829347}" destId="{79ACDA3D-B7F4-427A-B368-7A21FFC77946}" srcOrd="0" destOrd="0" presId="urn:microsoft.com/office/officeart/2016/7/layout/RepeatingBendingProcessNew"/>
    <dgm:cxn modelId="{3959CDDE-680A-44BB-A572-052F7D84D91F}" type="presParOf" srcId="{FDBC8820-2543-4245-9BBF-57738152F8E9}" destId="{38A821CB-5326-49DB-885F-7D88F70CF612}" srcOrd="2" destOrd="0" presId="urn:microsoft.com/office/officeart/2016/7/layout/RepeatingBendingProcessNew"/>
    <dgm:cxn modelId="{8647646A-ECBB-4332-9010-A42D5DE75650}" type="presParOf" srcId="{FDBC8820-2543-4245-9BBF-57738152F8E9}" destId="{A3EC3278-CE5C-4081-9C95-C602278A2918}" srcOrd="3" destOrd="0" presId="urn:microsoft.com/office/officeart/2016/7/layout/RepeatingBendingProcessNew"/>
    <dgm:cxn modelId="{4A34F28E-6312-439F-9006-030533D17CE1}" type="presParOf" srcId="{A3EC3278-CE5C-4081-9C95-C602278A2918}" destId="{6CBC9459-8038-4BD2-A16A-EE98DB08F2E8}" srcOrd="0" destOrd="0" presId="urn:microsoft.com/office/officeart/2016/7/layout/RepeatingBendingProcessNew"/>
    <dgm:cxn modelId="{AA55D970-AFB8-43A8-A1A2-6827AA0B2B48}" type="presParOf" srcId="{FDBC8820-2543-4245-9BBF-57738152F8E9}" destId="{EF523431-06F4-4C8F-83B1-4F8407FADCB0}" srcOrd="4" destOrd="0" presId="urn:microsoft.com/office/officeart/2016/7/layout/RepeatingBendingProcessNew"/>
    <dgm:cxn modelId="{3B2E715E-4068-4483-A5CB-FAF71754D274}" type="presParOf" srcId="{FDBC8820-2543-4245-9BBF-57738152F8E9}" destId="{0139F152-65FF-48D8-99AD-82CD387B3067}" srcOrd="5" destOrd="0" presId="urn:microsoft.com/office/officeart/2016/7/layout/RepeatingBendingProcessNew"/>
    <dgm:cxn modelId="{555DDC14-8F6D-40F2-B1C6-D7CF1AE370D2}" type="presParOf" srcId="{0139F152-65FF-48D8-99AD-82CD387B3067}" destId="{E1CC9EE3-BE4B-4E8B-B337-02B106EBF73F}" srcOrd="0" destOrd="0" presId="urn:microsoft.com/office/officeart/2016/7/layout/RepeatingBendingProcessNew"/>
    <dgm:cxn modelId="{3F18D288-F6CA-4944-952F-EC2579974D90}" type="presParOf" srcId="{FDBC8820-2543-4245-9BBF-57738152F8E9}" destId="{BCED114A-C3D3-4A7D-B675-5C62272D274F}" srcOrd="6" destOrd="0" presId="urn:microsoft.com/office/officeart/2016/7/layout/RepeatingBendingProcessNew"/>
    <dgm:cxn modelId="{9460C293-ED6A-48B5-BB91-57D62B2883B9}" type="presParOf" srcId="{FDBC8820-2543-4245-9BBF-57738152F8E9}" destId="{5644F73D-EDED-473C-9871-7D74DAB20202}" srcOrd="7" destOrd="0" presId="urn:microsoft.com/office/officeart/2016/7/layout/RepeatingBendingProcessNew"/>
    <dgm:cxn modelId="{F432B43D-3120-4033-AD79-B94EF02EE941}" type="presParOf" srcId="{5644F73D-EDED-473C-9871-7D74DAB20202}" destId="{8864736F-3E37-475E-AFD9-A38203F0BDC6}" srcOrd="0" destOrd="0" presId="urn:microsoft.com/office/officeart/2016/7/layout/RepeatingBendingProcessNew"/>
    <dgm:cxn modelId="{10325AA5-6C8F-4BB9-89DD-9EB37B8E140E}" type="presParOf" srcId="{FDBC8820-2543-4245-9BBF-57738152F8E9}" destId="{8CB6E461-B10D-45DC-ADDB-C6696F45F967}" srcOrd="8" destOrd="0" presId="urn:microsoft.com/office/officeart/2016/7/layout/RepeatingBendingProcessNew"/>
    <dgm:cxn modelId="{D2FD7D3C-342D-4826-AC8F-149738E5CDFB}" type="presParOf" srcId="{FDBC8820-2543-4245-9BBF-57738152F8E9}" destId="{AAA785D7-0155-4A72-A5DF-C87E4C565ABD}" srcOrd="9" destOrd="0" presId="urn:microsoft.com/office/officeart/2016/7/layout/RepeatingBendingProcessNew"/>
    <dgm:cxn modelId="{8139DDD5-76F7-43ED-9659-E8FD46FF8134}" type="presParOf" srcId="{AAA785D7-0155-4A72-A5DF-C87E4C565ABD}" destId="{1F38AFB8-5E6B-4988-835A-CB1EE724BB2B}" srcOrd="0" destOrd="0" presId="urn:microsoft.com/office/officeart/2016/7/layout/RepeatingBendingProcessNew"/>
    <dgm:cxn modelId="{F3A1DAD1-D335-4409-9117-65E36A23B3FE}" type="presParOf" srcId="{FDBC8820-2543-4245-9BBF-57738152F8E9}" destId="{4141FCD7-7912-42B2-BE00-B0F2C079EACA}" srcOrd="10" destOrd="0" presId="urn:microsoft.com/office/officeart/2016/7/layout/RepeatingBendingProcessNew"/>
    <dgm:cxn modelId="{1855C3F1-CD21-4457-89F2-21F9B78630E0}" type="presParOf" srcId="{FDBC8820-2543-4245-9BBF-57738152F8E9}" destId="{DA0E71F7-CC5C-4C94-9779-DAA7903075DA}" srcOrd="11" destOrd="0" presId="urn:microsoft.com/office/officeart/2016/7/layout/RepeatingBendingProcessNew"/>
    <dgm:cxn modelId="{10EF32C6-F20C-427A-AE10-9AEF6C02256A}" type="presParOf" srcId="{DA0E71F7-CC5C-4C94-9779-DAA7903075DA}" destId="{7F53CFDB-5229-4620-89C6-0701EB66890D}" srcOrd="0" destOrd="0" presId="urn:microsoft.com/office/officeart/2016/7/layout/RepeatingBendingProcessNew"/>
    <dgm:cxn modelId="{A3461B41-AEC7-46A7-9750-F5C4C4820684}" type="presParOf" srcId="{FDBC8820-2543-4245-9BBF-57738152F8E9}" destId="{E753ECE9-D7CD-44F0-A179-D6EC06272A2B}" srcOrd="12" destOrd="0" presId="urn:microsoft.com/office/officeart/2016/7/layout/RepeatingBendingProcessNew"/>
    <dgm:cxn modelId="{B8A4EFB9-A382-4D70-A39E-70B27CC8F1CF}" type="presParOf" srcId="{FDBC8820-2543-4245-9BBF-57738152F8E9}" destId="{41097743-684F-4D09-A9D4-ECAFE15372D5}" srcOrd="13" destOrd="0" presId="urn:microsoft.com/office/officeart/2016/7/layout/RepeatingBendingProcessNew"/>
    <dgm:cxn modelId="{522990EB-18FF-419F-BC4F-B4AF633D4ACE}" type="presParOf" srcId="{41097743-684F-4D09-A9D4-ECAFE15372D5}" destId="{BDEA42F4-0EC6-4E25-B5DD-3F4582472E07}" srcOrd="0" destOrd="0" presId="urn:microsoft.com/office/officeart/2016/7/layout/RepeatingBendingProcessNew"/>
    <dgm:cxn modelId="{CEEB4B15-B623-4B83-B5D7-1238B47EF4AA}" type="presParOf" srcId="{FDBC8820-2543-4245-9BBF-57738152F8E9}" destId="{EB361DCE-D5E6-41FD-9D22-DBF1EE95EA14}" srcOrd="14" destOrd="0" presId="urn:microsoft.com/office/officeart/2016/7/layout/RepeatingBendingProcessNew"/>
    <dgm:cxn modelId="{172CC0C9-2759-47D9-9E1F-6D3E68DF4BFD}" type="presParOf" srcId="{FDBC8820-2543-4245-9BBF-57738152F8E9}" destId="{6E5CD7A4-FB71-433F-B4EA-1CC30CB21D93}" srcOrd="15" destOrd="0" presId="urn:microsoft.com/office/officeart/2016/7/layout/RepeatingBendingProcessNew"/>
    <dgm:cxn modelId="{3FF48F31-43C9-4C16-97BA-F11CC8BD3B99}" type="presParOf" srcId="{6E5CD7A4-FB71-433F-B4EA-1CC30CB21D93}" destId="{B2070CA8-8BB8-45D9-B118-F80B7FD46782}" srcOrd="0" destOrd="0" presId="urn:microsoft.com/office/officeart/2016/7/layout/RepeatingBendingProcessNew"/>
    <dgm:cxn modelId="{728B3E6D-2847-4A23-ADD2-F51284F8735B}" type="presParOf" srcId="{FDBC8820-2543-4245-9BBF-57738152F8E9}" destId="{D0C02C94-2362-44BF-A890-310F26586561}" srcOrd="16" destOrd="0" presId="urn:microsoft.com/office/officeart/2016/7/layout/RepeatingBendingProcessNew"/>
    <dgm:cxn modelId="{B492EE8C-6F03-411F-885C-C0C20536CC6B}" type="presParOf" srcId="{FDBC8820-2543-4245-9BBF-57738152F8E9}" destId="{329F8DBF-3711-4614-9EC7-FB99E5BFD18C}" srcOrd="17" destOrd="0" presId="urn:microsoft.com/office/officeart/2016/7/layout/RepeatingBendingProcessNew"/>
    <dgm:cxn modelId="{5DD01F04-4B98-4142-B268-7CA4A789CF0A}" type="presParOf" srcId="{329F8DBF-3711-4614-9EC7-FB99E5BFD18C}" destId="{9A43BDF2-4AFF-411C-9473-EAC3CFC04553}" srcOrd="0" destOrd="0" presId="urn:microsoft.com/office/officeart/2016/7/layout/RepeatingBendingProcessNew"/>
    <dgm:cxn modelId="{2374F8CB-FC2F-4197-9B26-5B6B5486FA67}" type="presParOf" srcId="{FDBC8820-2543-4245-9BBF-57738152F8E9}" destId="{2B7B8F9D-4A08-4B1F-AAC0-3E6F4E13D547}" srcOrd="18" destOrd="0" presId="urn:microsoft.com/office/officeart/2016/7/layout/RepeatingBendingProcessNew"/>
    <dgm:cxn modelId="{45E33426-9AD0-49FE-B88A-D0A0162F27E2}" type="presParOf" srcId="{FDBC8820-2543-4245-9BBF-57738152F8E9}" destId="{39EC2184-9917-4279-A7EB-3C085B0F13DE}" srcOrd="19" destOrd="0" presId="urn:microsoft.com/office/officeart/2016/7/layout/RepeatingBendingProcessNew"/>
    <dgm:cxn modelId="{35EC21D3-31FF-4190-8FDE-DA6412ED0FF1}" type="presParOf" srcId="{39EC2184-9917-4279-A7EB-3C085B0F13DE}" destId="{10920B63-9C58-4748-B844-40A96E17F53F}" srcOrd="0" destOrd="0" presId="urn:microsoft.com/office/officeart/2016/7/layout/RepeatingBendingProcessNew"/>
    <dgm:cxn modelId="{FEEA691D-6882-46D5-B462-3E114E00BC2C}" type="presParOf" srcId="{FDBC8820-2543-4245-9BBF-57738152F8E9}" destId="{245E5E74-1569-4CF6-B42F-F9C30BB27F48}" srcOrd="2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9C6879-ACA6-4B14-AE7B-F76F2C829347}">
      <dsp:nvSpPr>
        <dsp:cNvPr id="0" name=""/>
        <dsp:cNvSpPr/>
      </dsp:nvSpPr>
      <dsp:spPr>
        <a:xfrm>
          <a:off x="2253223" y="534416"/>
          <a:ext cx="41349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3498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48870" y="577915"/>
        <a:ext cx="22204" cy="4440"/>
      </dsp:txXfrm>
    </dsp:sp>
    <dsp:sp modelId="{FEE4BB51-F522-421F-A3FB-5EF99E2811AB}">
      <dsp:nvSpPr>
        <dsp:cNvPr id="0" name=""/>
        <dsp:cNvSpPr/>
      </dsp:nvSpPr>
      <dsp:spPr>
        <a:xfrm>
          <a:off x="324160" y="877"/>
          <a:ext cx="1930863" cy="11585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614" tIns="99314" rIns="94614" bIns="99314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Allow your child to define their identity.</a:t>
          </a:r>
          <a:endParaRPr lang="en-US" sz="1500" kern="1200"/>
        </a:p>
      </dsp:txBody>
      <dsp:txXfrm>
        <a:off x="324160" y="877"/>
        <a:ext cx="1930863" cy="1158518"/>
      </dsp:txXfrm>
    </dsp:sp>
    <dsp:sp modelId="{A3EC3278-CE5C-4081-9C95-C602278A2918}">
      <dsp:nvSpPr>
        <dsp:cNvPr id="0" name=""/>
        <dsp:cNvSpPr/>
      </dsp:nvSpPr>
      <dsp:spPr>
        <a:xfrm>
          <a:off x="4628185" y="534416"/>
          <a:ext cx="41349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3498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23832" y="577915"/>
        <a:ext cx="22204" cy="4440"/>
      </dsp:txXfrm>
    </dsp:sp>
    <dsp:sp modelId="{38A821CB-5326-49DB-885F-7D88F70CF612}">
      <dsp:nvSpPr>
        <dsp:cNvPr id="0" name=""/>
        <dsp:cNvSpPr/>
      </dsp:nvSpPr>
      <dsp:spPr>
        <a:xfrm>
          <a:off x="2699122" y="877"/>
          <a:ext cx="1930863" cy="11585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614" tIns="99314" rIns="94614" bIns="99314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Spread a wide feast.</a:t>
          </a:r>
          <a:endParaRPr lang="en-US" sz="1500" kern="1200"/>
        </a:p>
      </dsp:txBody>
      <dsp:txXfrm>
        <a:off x="2699122" y="877"/>
        <a:ext cx="1930863" cy="1158518"/>
      </dsp:txXfrm>
    </dsp:sp>
    <dsp:sp modelId="{0139F152-65FF-48D8-99AD-82CD387B3067}">
      <dsp:nvSpPr>
        <dsp:cNvPr id="0" name=""/>
        <dsp:cNvSpPr/>
      </dsp:nvSpPr>
      <dsp:spPr>
        <a:xfrm>
          <a:off x="7003147" y="534416"/>
          <a:ext cx="41349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3498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198794" y="577915"/>
        <a:ext cx="22204" cy="4440"/>
      </dsp:txXfrm>
    </dsp:sp>
    <dsp:sp modelId="{EF523431-06F4-4C8F-83B1-4F8407FADCB0}">
      <dsp:nvSpPr>
        <dsp:cNvPr id="0" name=""/>
        <dsp:cNvSpPr/>
      </dsp:nvSpPr>
      <dsp:spPr>
        <a:xfrm>
          <a:off x="5074084" y="877"/>
          <a:ext cx="1930863" cy="11585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614" tIns="99314" rIns="94614" bIns="99314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Model interest in the world around you.</a:t>
          </a:r>
          <a:endParaRPr lang="en-US" sz="1500" kern="1200"/>
        </a:p>
      </dsp:txBody>
      <dsp:txXfrm>
        <a:off x="5074084" y="877"/>
        <a:ext cx="1930863" cy="1158518"/>
      </dsp:txXfrm>
    </dsp:sp>
    <dsp:sp modelId="{5644F73D-EDED-473C-9871-7D74DAB20202}">
      <dsp:nvSpPr>
        <dsp:cNvPr id="0" name=""/>
        <dsp:cNvSpPr/>
      </dsp:nvSpPr>
      <dsp:spPr>
        <a:xfrm>
          <a:off x="1289591" y="1157595"/>
          <a:ext cx="7124886" cy="413498"/>
        </a:xfrm>
        <a:custGeom>
          <a:avLst/>
          <a:gdLst/>
          <a:ahLst/>
          <a:cxnLst/>
          <a:rect l="0" t="0" r="0" b="0"/>
          <a:pathLst>
            <a:path>
              <a:moveTo>
                <a:pt x="7124886" y="0"/>
              </a:moveTo>
              <a:lnTo>
                <a:pt x="7124886" y="223849"/>
              </a:lnTo>
              <a:lnTo>
                <a:pt x="0" y="223849"/>
              </a:lnTo>
              <a:lnTo>
                <a:pt x="0" y="413498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73567" y="1362124"/>
        <a:ext cx="356935" cy="4440"/>
      </dsp:txXfrm>
    </dsp:sp>
    <dsp:sp modelId="{BCED114A-C3D3-4A7D-B675-5C62272D274F}">
      <dsp:nvSpPr>
        <dsp:cNvPr id="0" name=""/>
        <dsp:cNvSpPr/>
      </dsp:nvSpPr>
      <dsp:spPr>
        <a:xfrm>
          <a:off x="7449046" y="877"/>
          <a:ext cx="1930863" cy="11585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614" tIns="99314" rIns="94614" bIns="99314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Emphasize the current topics of debate in a field.</a:t>
          </a:r>
          <a:endParaRPr lang="en-US" sz="1500" kern="1200"/>
        </a:p>
      </dsp:txBody>
      <dsp:txXfrm>
        <a:off x="7449046" y="877"/>
        <a:ext cx="1930863" cy="1158518"/>
      </dsp:txXfrm>
    </dsp:sp>
    <dsp:sp modelId="{AAA785D7-0155-4A72-A5DF-C87E4C565ABD}">
      <dsp:nvSpPr>
        <dsp:cNvPr id="0" name=""/>
        <dsp:cNvSpPr/>
      </dsp:nvSpPr>
      <dsp:spPr>
        <a:xfrm>
          <a:off x="2253223" y="2137033"/>
          <a:ext cx="41349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3498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48870" y="2180532"/>
        <a:ext cx="22204" cy="4440"/>
      </dsp:txXfrm>
    </dsp:sp>
    <dsp:sp modelId="{8CB6E461-B10D-45DC-ADDB-C6696F45F967}">
      <dsp:nvSpPr>
        <dsp:cNvPr id="0" name=""/>
        <dsp:cNvSpPr/>
      </dsp:nvSpPr>
      <dsp:spPr>
        <a:xfrm>
          <a:off x="324160" y="1603493"/>
          <a:ext cx="1930863" cy="11585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614" tIns="99314" rIns="94614" bIns="99314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Leverage technology to promote passion.</a:t>
          </a:r>
          <a:endParaRPr lang="en-US" sz="1500" kern="1200"/>
        </a:p>
      </dsp:txBody>
      <dsp:txXfrm>
        <a:off x="324160" y="1603493"/>
        <a:ext cx="1930863" cy="1158518"/>
      </dsp:txXfrm>
    </dsp:sp>
    <dsp:sp modelId="{DA0E71F7-CC5C-4C94-9779-DAA7903075DA}">
      <dsp:nvSpPr>
        <dsp:cNvPr id="0" name=""/>
        <dsp:cNvSpPr/>
      </dsp:nvSpPr>
      <dsp:spPr>
        <a:xfrm>
          <a:off x="4628185" y="2137033"/>
          <a:ext cx="41349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3498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23832" y="2180532"/>
        <a:ext cx="22204" cy="4440"/>
      </dsp:txXfrm>
    </dsp:sp>
    <dsp:sp modelId="{4141FCD7-7912-42B2-BE00-B0F2C079EACA}">
      <dsp:nvSpPr>
        <dsp:cNvPr id="0" name=""/>
        <dsp:cNvSpPr/>
      </dsp:nvSpPr>
      <dsp:spPr>
        <a:xfrm>
          <a:off x="2699122" y="1603493"/>
          <a:ext cx="1930863" cy="11585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614" tIns="99314" rIns="94614" bIns="99314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Diversify the voices speaking into your child.</a:t>
          </a:r>
          <a:endParaRPr lang="en-US" sz="1500" kern="1200"/>
        </a:p>
      </dsp:txBody>
      <dsp:txXfrm>
        <a:off x="2699122" y="1603493"/>
        <a:ext cx="1930863" cy="1158518"/>
      </dsp:txXfrm>
    </dsp:sp>
    <dsp:sp modelId="{41097743-684F-4D09-A9D4-ECAFE15372D5}">
      <dsp:nvSpPr>
        <dsp:cNvPr id="0" name=""/>
        <dsp:cNvSpPr/>
      </dsp:nvSpPr>
      <dsp:spPr>
        <a:xfrm>
          <a:off x="7003147" y="2137033"/>
          <a:ext cx="41349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3498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198794" y="2180532"/>
        <a:ext cx="22204" cy="4440"/>
      </dsp:txXfrm>
    </dsp:sp>
    <dsp:sp modelId="{E753ECE9-D7CD-44F0-A179-D6EC06272A2B}">
      <dsp:nvSpPr>
        <dsp:cNvPr id="0" name=""/>
        <dsp:cNvSpPr/>
      </dsp:nvSpPr>
      <dsp:spPr>
        <a:xfrm>
          <a:off x="5074084" y="1603493"/>
          <a:ext cx="1930863" cy="11585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614" tIns="99314" rIns="94614" bIns="99314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Curate a learning-rich home atmosphere.</a:t>
          </a:r>
          <a:endParaRPr lang="en-US" sz="1500" kern="1200"/>
        </a:p>
      </dsp:txBody>
      <dsp:txXfrm>
        <a:off x="5074084" y="1603493"/>
        <a:ext cx="1930863" cy="1158518"/>
      </dsp:txXfrm>
    </dsp:sp>
    <dsp:sp modelId="{6E5CD7A4-FB71-433F-B4EA-1CC30CB21D93}">
      <dsp:nvSpPr>
        <dsp:cNvPr id="0" name=""/>
        <dsp:cNvSpPr/>
      </dsp:nvSpPr>
      <dsp:spPr>
        <a:xfrm>
          <a:off x="1289591" y="2760212"/>
          <a:ext cx="7124886" cy="413498"/>
        </a:xfrm>
        <a:custGeom>
          <a:avLst/>
          <a:gdLst/>
          <a:ahLst/>
          <a:cxnLst/>
          <a:rect l="0" t="0" r="0" b="0"/>
          <a:pathLst>
            <a:path>
              <a:moveTo>
                <a:pt x="7124886" y="0"/>
              </a:moveTo>
              <a:lnTo>
                <a:pt x="7124886" y="223849"/>
              </a:lnTo>
              <a:lnTo>
                <a:pt x="0" y="223849"/>
              </a:lnTo>
              <a:lnTo>
                <a:pt x="0" y="413498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73567" y="2964740"/>
        <a:ext cx="356935" cy="4440"/>
      </dsp:txXfrm>
    </dsp:sp>
    <dsp:sp modelId="{EB361DCE-D5E6-41FD-9D22-DBF1EE95EA14}">
      <dsp:nvSpPr>
        <dsp:cNvPr id="0" name=""/>
        <dsp:cNvSpPr/>
      </dsp:nvSpPr>
      <dsp:spPr>
        <a:xfrm>
          <a:off x="7449046" y="1603493"/>
          <a:ext cx="1930863" cy="11585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614" tIns="99314" rIns="94614" bIns="99314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Keep your child supplied with tools of the trade and tolerate controlled messes.</a:t>
          </a:r>
          <a:endParaRPr lang="en-US" sz="1500" kern="1200"/>
        </a:p>
      </dsp:txBody>
      <dsp:txXfrm>
        <a:off x="7449046" y="1603493"/>
        <a:ext cx="1930863" cy="1158518"/>
      </dsp:txXfrm>
    </dsp:sp>
    <dsp:sp modelId="{329F8DBF-3711-4614-9EC7-FB99E5BFD18C}">
      <dsp:nvSpPr>
        <dsp:cNvPr id="0" name=""/>
        <dsp:cNvSpPr/>
      </dsp:nvSpPr>
      <dsp:spPr>
        <a:xfrm>
          <a:off x="2253223" y="3739649"/>
          <a:ext cx="41349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3498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48870" y="3783149"/>
        <a:ext cx="22204" cy="4440"/>
      </dsp:txXfrm>
    </dsp:sp>
    <dsp:sp modelId="{D0C02C94-2362-44BF-A890-310F26586561}">
      <dsp:nvSpPr>
        <dsp:cNvPr id="0" name=""/>
        <dsp:cNvSpPr/>
      </dsp:nvSpPr>
      <dsp:spPr>
        <a:xfrm>
          <a:off x="324160" y="3206110"/>
          <a:ext cx="1930863" cy="11585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614" tIns="99314" rIns="94614" bIns="99314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Set the pace. </a:t>
          </a:r>
          <a:endParaRPr lang="en-US" sz="1500" kern="1200"/>
        </a:p>
      </dsp:txBody>
      <dsp:txXfrm>
        <a:off x="324160" y="3206110"/>
        <a:ext cx="1930863" cy="1158518"/>
      </dsp:txXfrm>
    </dsp:sp>
    <dsp:sp modelId="{39EC2184-9917-4279-A7EB-3C085B0F13DE}">
      <dsp:nvSpPr>
        <dsp:cNvPr id="0" name=""/>
        <dsp:cNvSpPr/>
      </dsp:nvSpPr>
      <dsp:spPr>
        <a:xfrm>
          <a:off x="4628185" y="3739649"/>
          <a:ext cx="41349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3498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23832" y="3783149"/>
        <a:ext cx="22204" cy="4440"/>
      </dsp:txXfrm>
    </dsp:sp>
    <dsp:sp modelId="{2B7B8F9D-4A08-4B1F-AAC0-3E6F4E13D547}">
      <dsp:nvSpPr>
        <dsp:cNvPr id="0" name=""/>
        <dsp:cNvSpPr/>
      </dsp:nvSpPr>
      <dsp:spPr>
        <a:xfrm>
          <a:off x="2699122" y="3206110"/>
          <a:ext cx="1930863" cy="11585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614" tIns="99314" rIns="94614" bIns="99314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Travel and visit new places.</a:t>
          </a:r>
          <a:endParaRPr lang="en-US" sz="1500" kern="1200"/>
        </a:p>
      </dsp:txBody>
      <dsp:txXfrm>
        <a:off x="2699122" y="3206110"/>
        <a:ext cx="1930863" cy="1158518"/>
      </dsp:txXfrm>
    </dsp:sp>
    <dsp:sp modelId="{245E5E74-1569-4CF6-B42F-F9C30BB27F48}">
      <dsp:nvSpPr>
        <dsp:cNvPr id="0" name=""/>
        <dsp:cNvSpPr/>
      </dsp:nvSpPr>
      <dsp:spPr>
        <a:xfrm>
          <a:off x="5074084" y="3206110"/>
          <a:ext cx="1930863" cy="11585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614" tIns="99314" rIns="94614" bIns="99314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Become your child’s ally.</a:t>
          </a:r>
          <a:endParaRPr lang="en-US" sz="1500" kern="1200"/>
        </a:p>
      </dsp:txBody>
      <dsp:txXfrm>
        <a:off x="5074084" y="3206110"/>
        <a:ext cx="1930863" cy="11585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EBC55-5864-427B-84CF-6441AA82B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6745" y="1205037"/>
            <a:ext cx="7744993" cy="2541336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B52BDB-18E0-4991-A6F2-7AD542015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6745" y="3949332"/>
            <a:ext cx="7744993" cy="2006735"/>
          </a:xfrm>
        </p:spPr>
        <p:txBody>
          <a:bodyPr>
            <a:normAutofit/>
          </a:bodyPr>
          <a:lstStyle>
            <a:lvl1pPr marL="0" indent="0" algn="l">
              <a:buNone/>
              <a:defRPr sz="20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0ABC6-907E-47DE-8E40-61F2DD1B4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AB158-6097-43A1-90B6-406F93670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E077-FF20-4DD9-92B5-EE1C4D615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46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071ABCB-C306-49F0-8D5D-0B890583C1CE}"/>
              </a:ext>
            </a:extLst>
          </p:cNvPr>
          <p:cNvGrpSpPr/>
          <p:nvPr/>
        </p:nvGrpSpPr>
        <p:grpSpPr>
          <a:xfrm rot="10800000">
            <a:off x="0" y="1827078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4A67F94-2250-4B3A-8424-1BC0A0BCB3FF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FB942D8-95BE-4CFD-BFCC-26209EC192CE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DF6499A-D398-4CBC-AA22-4277539430FC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91493C-6480-4A3F-8836-1727CBA3C849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546BFEE-D3D9-4B18-BA88-49F7C7D26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186" y="959587"/>
            <a:ext cx="9076329" cy="10642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EA5BD3-1A63-4F94-ADFA-5CA2A414DE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148186" y="2248257"/>
            <a:ext cx="9076329" cy="365015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1888E-6FA1-446E-A77C-7D26923F6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3313F-58CA-4397-A3B4-71B068D1E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C6AB3-89E2-4B6A-A5F3-3FB781C1A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18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7BC2869-B8E0-44C7-801E-BA0C2C1B5E82}"/>
              </a:ext>
            </a:extLst>
          </p:cNvPr>
          <p:cNvGrpSpPr/>
          <p:nvPr/>
        </p:nvGrpSpPr>
        <p:grpSpPr>
          <a:xfrm rot="10800000">
            <a:off x="0" y="1827078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7CEB8F-94FA-4A87-AA80-066173AA5C57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4F9817E-A26F-4D7B-82A1-FA647EE4C86F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E734839-B51C-4112-A4D8-DDFCB7F84A6F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1DFF651-C17F-4B2C-A962-32FA4958BCFA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9B263D-CDF8-431B-A5D1-9687649138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31030" y="866253"/>
            <a:ext cx="2222769" cy="531071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B6B9BE-E660-4F3A-ABA1-86667DC13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66253"/>
            <a:ext cx="8164286" cy="531071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82700-F509-4302-AE0E-6CC56401A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3BD63-5B0C-4FB3-8434-8EA1A84F2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3E9EB-019B-4F03-8147-D6CBA6B1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89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31C13-CF9D-4E82-A5B4-91008DCD2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06FD2-89E8-4415-ADF7-22F4A4C25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CBBFF-8889-497F-B4CA-A031E8DD3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78DAF-985B-4BB4-ADA9-02EA979F1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10DBC-42B5-46AB-B36A-B39128E6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06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1B6E7-01C8-4375-B7C7-596CD1199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83229"/>
            <a:ext cx="8214179" cy="330313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441675-8F3E-47CC-9573-D853C506D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295900"/>
            <a:ext cx="8214179" cy="7937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19F49-690E-49EC-BD41-75A18C9E3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C9E70-1401-468E-97DE-4255CA222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BE14C-9127-4582-A006-2AEA93AF7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616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34DF9-FA60-4E7B-BDE8-C0F9AFE63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F1133-890E-4E96-AEDD-0F921E26F5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6745" y="2250798"/>
            <a:ext cx="4445899" cy="37526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4763B4-4987-4303-9640-54B67DD75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7174" y="2250798"/>
            <a:ext cx="4445899" cy="37526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94AAD8-D444-410E-98EC-47076908F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2F01E-6867-4604-8B58-F65BCC82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43D87-0EC8-43C7-9D1B-46DB52129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89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605AE-70FD-4CEE-BDFB-D5C0A3D35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5" y="960120"/>
            <a:ext cx="9196928" cy="10607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091E2-4532-4D16-827E-4DB0688F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7153" y="2062842"/>
            <a:ext cx="4445899" cy="78189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2B53BE-9EDA-4D07-A042-0D101FAB9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6745" y="2882837"/>
            <a:ext cx="4446642" cy="33437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DFDFC1-7510-4F8E-A831-ABA33D977A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25280" y="2062842"/>
            <a:ext cx="4467794" cy="78189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2A42F0-9A48-4946-8BA8-394CBF01A0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24868" y="2882837"/>
            <a:ext cx="4468541" cy="33437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0FC563-D319-494F-AA63-0BDF1D25E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42F4FE-433A-42F6-8A73-AD843352B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575352-FC7F-4BA8-940F-2F920C280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09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B3FB5-4B13-4412-9F42-62450D6AA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C87ECA-0E5D-4DD2-B664-DF351875F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E2406B-A925-466A-AF79-D0A4E0EA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1B050-D381-4E1A-88DD-361F0EE9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656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8BF592-6A15-4999-ACFA-A535A113B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19EFC1-AD45-4610-8FC6-2058F55E4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3DF506-CFF9-4BD2-8D76-337792779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74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77674-EAFF-4CAE-A685-8AEA617D0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94014"/>
            <a:ext cx="3932237" cy="143691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3A185-E15D-46FD-A4FB-709A8B5D0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94014"/>
            <a:ext cx="6172200" cy="47670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086F7-5F48-40D6-B4E3-1347EA21B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18012"/>
            <a:ext cx="3932237" cy="32509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F4FC41-0A32-438D-9A47-F932AB492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F0F85D-CB6B-48E8-B56F-81472CE94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E120E-E239-4B93-AC67-210D23BD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255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1F02C-5A08-45D4-AFE1-8EF0E6DEC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65120"/>
            <a:ext cx="3932237" cy="146580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2EF863-20E6-4CF9-A179-0A2A52E5F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ECFB1A-5B7E-45DA-9713-0CD8E3121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18014"/>
            <a:ext cx="3932237" cy="32509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EFD67F-901E-4423-A48F-41F00ECA5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B04982-0749-4F34-A4DB-DDC12BD4B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38447-AEAF-40D9-B3D3-94404C144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95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206359A-F1E3-49EE-BBC2-40888C4A3628}"/>
              </a:ext>
            </a:extLst>
          </p:cNvPr>
          <p:cNvGrpSpPr/>
          <p:nvPr/>
        </p:nvGrpSpPr>
        <p:grpSpPr>
          <a:xfrm>
            <a:off x="9265700" y="2026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ED90C42-6A0F-48E8-BF96-7D3E2A395EC7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DA0863A-55F7-4EB0-9451-F3EE4D65DBDB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FE7CFE2-40F6-44B2-8AAD-0C384EEFCF7E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F0D6A17-AA80-4608-8660-8D1587A17704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11B74D-DF90-4993-88AE-4D05C91F2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4" y="959587"/>
            <a:ext cx="9076329" cy="1064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B3DE9-A495-4E75-819D-E0B2E5505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6744" y="2248257"/>
            <a:ext cx="9076329" cy="3650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430AC-DB07-423B-A52A-0065639AF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66975" y="6356350"/>
            <a:ext cx="2960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fld id="{11008460-8B2F-4AAA-A4E2-10730069204C}" type="datetimeFigureOut">
              <a:rPr lang="en-US" smtClean="0"/>
              <a:pPr/>
              <a:t>9/12/2021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FAFC9-FA18-4C55-8C92-B17603CAE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6745" y="501128"/>
            <a:ext cx="33113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5A493-61FB-4764-90B6-8CC218A781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9498" y="6356350"/>
            <a:ext cx="5154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fld id="{0946259B-8396-46CD-AD42-FDEDA89DA2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00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16" r:id="rId6"/>
    <p:sldLayoutId id="2147483712" r:id="rId7"/>
    <p:sldLayoutId id="2147483713" r:id="rId8"/>
    <p:sldLayoutId id="2147483714" r:id="rId9"/>
    <p:sldLayoutId id="2147483715" r:id="rId10"/>
    <p:sldLayoutId id="214748371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SzPct val="150000"/>
        <a:buFont typeface="Goudy Old Style" panose="02020502050305020303" pitchFamily="18" charset="0"/>
        <a:buChar char="∙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10000"/>
        </a:lnSpc>
        <a:spcBef>
          <a:spcPts val="500"/>
        </a:spcBef>
        <a:buSzPct val="150000"/>
        <a:buFont typeface="Goudy Old Style" panose="02020502050305020303" pitchFamily="18" charset="0"/>
        <a:buChar char="∙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10000"/>
        </a:lnSpc>
        <a:spcBef>
          <a:spcPts val="500"/>
        </a:spcBef>
        <a:buSzPct val="150000"/>
        <a:buFont typeface="Goudy Old Style" panose="02020502050305020303" pitchFamily="18" charset="0"/>
        <a:buChar char="∙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cid:image001.png@01D78ABF.995E9C20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958DF84-F5C6-794F-8945-485D6C107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 descr="Magnifying glass on clear background">
            <a:extLst>
              <a:ext uri="{FF2B5EF4-FFF2-40B4-BE49-F238E27FC236}">
                <a16:creationId xmlns:a16="http://schemas.microsoft.com/office/drawing/2014/main" id="{A715547F-2A54-4695-ABEA-E053B4F6B0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1" y="-162036"/>
            <a:ext cx="12191979" cy="6857989"/>
          </a:xfrm>
          <a:prstGeom prst="rect">
            <a:avLst/>
          </a:prstGeom>
        </p:spPr>
      </p:pic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4AF0997A-7C0F-4AD2-BA90-5FE341A17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9595" y="805231"/>
            <a:ext cx="3876811" cy="5245563"/>
          </a:xfrm>
          <a:custGeom>
            <a:avLst/>
            <a:gdLst>
              <a:gd name="connsiteX0" fmla="*/ 1941583 w 3876811"/>
              <a:gd name="connsiteY0" fmla="*/ 0 h 5245563"/>
              <a:gd name="connsiteX1" fmla="*/ 2111641 w 3876811"/>
              <a:gd name="connsiteY1" fmla="*/ 149097 h 5245563"/>
              <a:gd name="connsiteX2" fmla="*/ 3370493 w 3876811"/>
              <a:gd name="connsiteY2" fmla="*/ 774451 h 5245563"/>
              <a:gd name="connsiteX3" fmla="*/ 3876811 w 3876811"/>
              <a:gd name="connsiteY3" fmla="*/ 1854684 h 5245563"/>
              <a:gd name="connsiteX4" fmla="*/ 3876811 w 3876811"/>
              <a:gd name="connsiteY4" fmla="*/ 2019920 h 5245563"/>
              <a:gd name="connsiteX5" fmla="*/ 3876811 w 3876811"/>
              <a:gd name="connsiteY5" fmla="*/ 2491569 h 5245563"/>
              <a:gd name="connsiteX6" fmla="*/ 3876811 w 3876811"/>
              <a:gd name="connsiteY6" fmla="*/ 2753995 h 5245563"/>
              <a:gd name="connsiteX7" fmla="*/ 3876811 w 3876811"/>
              <a:gd name="connsiteY7" fmla="*/ 3115353 h 5245563"/>
              <a:gd name="connsiteX8" fmla="*/ 3876811 w 3876811"/>
              <a:gd name="connsiteY8" fmla="*/ 3390879 h 5245563"/>
              <a:gd name="connsiteX9" fmla="*/ 3370493 w 3876811"/>
              <a:gd name="connsiteY9" fmla="*/ 4471114 h 5245563"/>
              <a:gd name="connsiteX10" fmla="*/ 2111639 w 3876811"/>
              <a:gd name="connsiteY10" fmla="*/ 5096465 h 5245563"/>
              <a:gd name="connsiteX11" fmla="*/ 1935228 w 3876811"/>
              <a:gd name="connsiteY11" fmla="*/ 5245563 h 5245563"/>
              <a:gd name="connsiteX12" fmla="*/ 1765171 w 3876811"/>
              <a:gd name="connsiteY12" fmla="*/ 5096465 h 5245563"/>
              <a:gd name="connsiteX13" fmla="*/ 506317 w 3876811"/>
              <a:gd name="connsiteY13" fmla="*/ 4471114 h 5245563"/>
              <a:gd name="connsiteX14" fmla="*/ 0 w 3876811"/>
              <a:gd name="connsiteY14" fmla="*/ 3390879 h 5245563"/>
              <a:gd name="connsiteX15" fmla="*/ 0 w 3876811"/>
              <a:gd name="connsiteY15" fmla="*/ 3115353 h 5245563"/>
              <a:gd name="connsiteX16" fmla="*/ 0 w 3876811"/>
              <a:gd name="connsiteY16" fmla="*/ 2753995 h 5245563"/>
              <a:gd name="connsiteX17" fmla="*/ 0 w 3876811"/>
              <a:gd name="connsiteY17" fmla="*/ 2491569 h 5245563"/>
              <a:gd name="connsiteX18" fmla="*/ 0 w 3876811"/>
              <a:gd name="connsiteY18" fmla="*/ 2019920 h 5245563"/>
              <a:gd name="connsiteX19" fmla="*/ 0 w 3876811"/>
              <a:gd name="connsiteY19" fmla="*/ 1854684 h 5245563"/>
              <a:gd name="connsiteX20" fmla="*/ 506318 w 3876811"/>
              <a:gd name="connsiteY20" fmla="*/ 774451 h 5245563"/>
              <a:gd name="connsiteX21" fmla="*/ 1765173 w 3876811"/>
              <a:gd name="connsiteY21" fmla="*/ 149097 h 524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876811" h="5245563">
                <a:moveTo>
                  <a:pt x="1941583" y="0"/>
                </a:moveTo>
                <a:lnTo>
                  <a:pt x="2111641" y="149097"/>
                </a:lnTo>
                <a:cubicBezTo>
                  <a:pt x="2533315" y="474958"/>
                  <a:pt x="3008487" y="564716"/>
                  <a:pt x="3370493" y="774451"/>
                </a:cubicBezTo>
                <a:cubicBezTo>
                  <a:pt x="3718590" y="1017851"/>
                  <a:pt x="3876811" y="1296993"/>
                  <a:pt x="3876811" y="1854684"/>
                </a:cubicBezTo>
                <a:lnTo>
                  <a:pt x="3876811" y="2019920"/>
                </a:lnTo>
                <a:lnTo>
                  <a:pt x="3876811" y="2491569"/>
                </a:lnTo>
                <a:lnTo>
                  <a:pt x="3876811" y="2753995"/>
                </a:lnTo>
                <a:lnTo>
                  <a:pt x="3876811" y="3115353"/>
                </a:lnTo>
                <a:lnTo>
                  <a:pt x="3876811" y="3390879"/>
                </a:lnTo>
                <a:cubicBezTo>
                  <a:pt x="3876811" y="3948571"/>
                  <a:pt x="3718588" y="4227713"/>
                  <a:pt x="3370493" y="4471114"/>
                </a:cubicBezTo>
                <a:cubicBezTo>
                  <a:pt x="3008484" y="4680847"/>
                  <a:pt x="2533312" y="4770605"/>
                  <a:pt x="2111639" y="5096465"/>
                </a:cubicBezTo>
                <a:lnTo>
                  <a:pt x="1935228" y="5245563"/>
                </a:lnTo>
                <a:lnTo>
                  <a:pt x="1765171" y="5096465"/>
                </a:lnTo>
                <a:cubicBezTo>
                  <a:pt x="1343496" y="4770605"/>
                  <a:pt x="868325" y="4680847"/>
                  <a:pt x="506317" y="4471114"/>
                </a:cubicBezTo>
                <a:cubicBezTo>
                  <a:pt x="158223" y="4227713"/>
                  <a:pt x="0" y="3948571"/>
                  <a:pt x="0" y="3390879"/>
                </a:cubicBezTo>
                <a:lnTo>
                  <a:pt x="0" y="3115353"/>
                </a:lnTo>
                <a:lnTo>
                  <a:pt x="0" y="2753995"/>
                </a:lnTo>
                <a:lnTo>
                  <a:pt x="0" y="2491569"/>
                </a:lnTo>
                <a:lnTo>
                  <a:pt x="0" y="2019920"/>
                </a:lnTo>
                <a:lnTo>
                  <a:pt x="0" y="1854684"/>
                </a:lnTo>
                <a:cubicBezTo>
                  <a:pt x="0" y="1296993"/>
                  <a:pt x="158224" y="1017851"/>
                  <a:pt x="506318" y="774451"/>
                </a:cubicBezTo>
                <a:cubicBezTo>
                  <a:pt x="868327" y="564716"/>
                  <a:pt x="1343498" y="474958"/>
                  <a:pt x="1765173" y="1490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6EF6D7-DD1B-4D89-9AA4-1C44CE9E63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3390" y="1826096"/>
            <a:ext cx="3149221" cy="2142699"/>
          </a:xfrm>
        </p:spPr>
        <p:txBody>
          <a:bodyPr anchor="b">
            <a:normAutofit/>
          </a:bodyPr>
          <a:lstStyle/>
          <a:p>
            <a:pPr algn="ctr"/>
            <a:r>
              <a:rPr lang="en-US" sz="4000" b="1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Sparking Curiosity and Delight </a:t>
            </a:r>
            <a:endParaRPr lang="en-US" sz="40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E1532-466B-4DE4-8896-32AC3D3E9C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3390" y="4196605"/>
            <a:ext cx="3149221" cy="948601"/>
          </a:xfrm>
        </p:spPr>
        <p:txBody>
          <a:bodyPr anchor="t">
            <a:normAutofit fontScale="92500"/>
          </a:bodyPr>
          <a:lstStyle/>
          <a:p>
            <a:pPr algn="ctr">
              <a:lnSpc>
                <a:spcPct val="100000"/>
              </a:lnSpc>
            </a:pPr>
            <a:r>
              <a:rPr lang="en-US" sz="1400" dirty="0"/>
              <a:t>Presented by</a:t>
            </a:r>
          </a:p>
          <a:p>
            <a:pPr algn="ctr">
              <a:lnSpc>
                <a:spcPct val="100000"/>
              </a:lnSpc>
            </a:pPr>
            <a:r>
              <a:rPr lang="en-US" sz="1400" dirty="0"/>
              <a:t>Amber O’Neal Johnston</a:t>
            </a:r>
          </a:p>
          <a:p>
            <a:pPr algn="ctr">
              <a:lnSpc>
                <a:spcPct val="100000"/>
              </a:lnSpc>
            </a:pPr>
            <a:r>
              <a:rPr lang="en-US" sz="1400" dirty="0"/>
              <a:t>September 15</a:t>
            </a:r>
            <a:r>
              <a:rPr lang="en-US" sz="1400" baseline="30000" dirty="0"/>
              <a:t>th</a:t>
            </a:r>
            <a:r>
              <a:rPr lang="en-US" sz="1400" dirty="0"/>
              <a:t>, 2021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2E67446-732B-4F72-8560-6FABB6CB2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0828" y="720724"/>
            <a:ext cx="4014345" cy="5414576"/>
          </a:xfrm>
          <a:custGeom>
            <a:avLst/>
            <a:gdLst>
              <a:gd name="connsiteX0" fmla="*/ 2144960 w 4282900"/>
              <a:gd name="connsiteY0" fmla="*/ 0 h 5795027"/>
              <a:gd name="connsiteX1" fmla="*/ 2332832 w 4282900"/>
              <a:gd name="connsiteY1" fmla="*/ 164715 h 5795027"/>
              <a:gd name="connsiteX2" fmla="*/ 3723546 w 4282900"/>
              <a:gd name="connsiteY2" fmla="*/ 855573 h 5795027"/>
              <a:gd name="connsiteX3" fmla="*/ 4282900 w 4282900"/>
              <a:gd name="connsiteY3" fmla="*/ 2048959 h 5795027"/>
              <a:gd name="connsiteX4" fmla="*/ 4282900 w 4282900"/>
              <a:gd name="connsiteY4" fmla="*/ 2231503 h 5795027"/>
              <a:gd name="connsiteX5" fmla="*/ 4282900 w 4282900"/>
              <a:gd name="connsiteY5" fmla="*/ 2752557 h 5795027"/>
              <a:gd name="connsiteX6" fmla="*/ 4282900 w 4282900"/>
              <a:gd name="connsiteY6" fmla="*/ 3042471 h 5795027"/>
              <a:gd name="connsiteX7" fmla="*/ 4282900 w 4282900"/>
              <a:gd name="connsiteY7" fmla="*/ 3441681 h 5795027"/>
              <a:gd name="connsiteX8" fmla="*/ 4282900 w 4282900"/>
              <a:gd name="connsiteY8" fmla="*/ 3746068 h 5795027"/>
              <a:gd name="connsiteX9" fmla="*/ 3723546 w 4282900"/>
              <a:gd name="connsiteY9" fmla="*/ 4939455 h 5795027"/>
              <a:gd name="connsiteX10" fmla="*/ 2332829 w 4282900"/>
              <a:gd name="connsiteY10" fmla="*/ 5630311 h 5795027"/>
              <a:gd name="connsiteX11" fmla="*/ 2137940 w 4282900"/>
              <a:gd name="connsiteY11" fmla="*/ 5795027 h 5795027"/>
              <a:gd name="connsiteX12" fmla="*/ 1950069 w 4282900"/>
              <a:gd name="connsiteY12" fmla="*/ 5630311 h 5795027"/>
              <a:gd name="connsiteX13" fmla="*/ 559353 w 4282900"/>
              <a:gd name="connsiteY13" fmla="*/ 4939455 h 5795027"/>
              <a:gd name="connsiteX14" fmla="*/ 0 w 4282900"/>
              <a:gd name="connsiteY14" fmla="*/ 3746068 h 5795027"/>
              <a:gd name="connsiteX15" fmla="*/ 0 w 4282900"/>
              <a:gd name="connsiteY15" fmla="*/ 3441681 h 5795027"/>
              <a:gd name="connsiteX16" fmla="*/ 0 w 4282900"/>
              <a:gd name="connsiteY16" fmla="*/ 3042471 h 5795027"/>
              <a:gd name="connsiteX17" fmla="*/ 0 w 4282900"/>
              <a:gd name="connsiteY17" fmla="*/ 2752557 h 5795027"/>
              <a:gd name="connsiteX18" fmla="*/ 0 w 4282900"/>
              <a:gd name="connsiteY18" fmla="*/ 2231503 h 5795027"/>
              <a:gd name="connsiteX19" fmla="*/ 0 w 4282900"/>
              <a:gd name="connsiteY19" fmla="*/ 2048959 h 5795027"/>
              <a:gd name="connsiteX20" fmla="*/ 559354 w 4282900"/>
              <a:gd name="connsiteY20" fmla="*/ 855573 h 5795027"/>
              <a:gd name="connsiteX21" fmla="*/ 1950071 w 4282900"/>
              <a:gd name="connsiteY21" fmla="*/ 164715 h 579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82900" h="5795027">
                <a:moveTo>
                  <a:pt x="2144960" y="0"/>
                </a:moveTo>
                <a:lnTo>
                  <a:pt x="2332832" y="164715"/>
                </a:lnTo>
                <a:cubicBezTo>
                  <a:pt x="2798675" y="524709"/>
                  <a:pt x="3323620" y="623869"/>
                  <a:pt x="3723546" y="855573"/>
                </a:cubicBezTo>
                <a:cubicBezTo>
                  <a:pt x="4108105" y="1124469"/>
                  <a:pt x="4282900" y="1432851"/>
                  <a:pt x="4282900" y="2048959"/>
                </a:cubicBezTo>
                <a:lnTo>
                  <a:pt x="4282900" y="2231503"/>
                </a:lnTo>
                <a:lnTo>
                  <a:pt x="4282900" y="2752557"/>
                </a:lnTo>
                <a:lnTo>
                  <a:pt x="4282900" y="3042471"/>
                </a:lnTo>
                <a:lnTo>
                  <a:pt x="4282900" y="3441681"/>
                </a:lnTo>
                <a:lnTo>
                  <a:pt x="4282900" y="3746068"/>
                </a:lnTo>
                <a:cubicBezTo>
                  <a:pt x="4282900" y="4362177"/>
                  <a:pt x="4108103" y="4670559"/>
                  <a:pt x="3723546" y="4939455"/>
                </a:cubicBezTo>
                <a:cubicBezTo>
                  <a:pt x="3323617" y="5171158"/>
                  <a:pt x="2798672" y="5270318"/>
                  <a:pt x="2332829" y="5630311"/>
                </a:cubicBezTo>
                <a:lnTo>
                  <a:pt x="2137940" y="5795027"/>
                </a:lnTo>
                <a:lnTo>
                  <a:pt x="1950069" y="5630311"/>
                </a:lnTo>
                <a:cubicBezTo>
                  <a:pt x="1484225" y="5270318"/>
                  <a:pt x="959280" y="5171158"/>
                  <a:pt x="559353" y="4939455"/>
                </a:cubicBezTo>
                <a:cubicBezTo>
                  <a:pt x="174796" y="4670559"/>
                  <a:pt x="0" y="4362177"/>
                  <a:pt x="0" y="3746068"/>
                </a:cubicBezTo>
                <a:lnTo>
                  <a:pt x="0" y="3441681"/>
                </a:lnTo>
                <a:lnTo>
                  <a:pt x="0" y="3042471"/>
                </a:lnTo>
                <a:lnTo>
                  <a:pt x="0" y="2752557"/>
                </a:lnTo>
                <a:lnTo>
                  <a:pt x="0" y="2231503"/>
                </a:lnTo>
                <a:lnTo>
                  <a:pt x="0" y="2048959"/>
                </a:lnTo>
                <a:cubicBezTo>
                  <a:pt x="0" y="1432851"/>
                  <a:pt x="174797" y="1124469"/>
                  <a:pt x="559354" y="855573"/>
                </a:cubicBezTo>
                <a:cubicBezTo>
                  <a:pt x="959283" y="623869"/>
                  <a:pt x="1484227" y="524709"/>
                  <a:pt x="1950071" y="164715"/>
                </a:cubicBezTo>
                <a:close/>
              </a:path>
            </a:pathLst>
          </a:custGeom>
          <a:noFill/>
          <a:ln w="25400" cap="rnd">
            <a:solidFill>
              <a:schemeClr val="bg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 descr="TAGT-Signature2">
            <a:extLst>
              <a:ext uri="{FF2B5EF4-FFF2-40B4-BE49-F238E27FC236}">
                <a16:creationId xmlns:a16="http://schemas.microsoft.com/office/drawing/2014/main" id="{B559C907-E5D7-41AE-A3D7-6269FB766305}"/>
              </a:ext>
            </a:extLst>
          </p:cNvPr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5896" y="8531458"/>
            <a:ext cx="477372" cy="1933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897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F72CB4B-A086-E546-83B0-DD8F40789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5CC3DA-B75E-4250-AD8C-58C95D246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960030"/>
            <a:ext cx="4470832" cy="150739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/>
              <a:t>11 Creative Ways to Spark Curiosity and Delight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90697F-9445-4C15-A302-ACA97B29D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1" y="2844800"/>
            <a:ext cx="4470831" cy="3053170"/>
          </a:xfrm>
        </p:spPr>
        <p:txBody>
          <a:bodyPr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Allow your child to define their identity.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Spread a wide feast.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Model interest in the world around you.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Emphasize the current topics of debate in a field.</a:t>
            </a:r>
          </a:p>
          <a:p>
            <a:pPr marL="0" indent="0">
              <a:buNone/>
            </a:pPr>
            <a:endParaRPr lang="en-US" b="1" dirty="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9151340-7EF2-0647-A719-394EFC3A1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874484"/>
            <a:ext cx="0" cy="3394558"/>
          </a:xfrm>
          <a:prstGeom prst="line">
            <a:avLst/>
          </a:prstGeom>
          <a:ln w="25400" cap="rnd">
            <a:solidFill>
              <a:schemeClr val="bg2">
                <a:lumMod val="75000"/>
                <a:alpha val="6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More than a thousand people take part in clinical research | Healthwatch  Lincolnshire">
            <a:extLst>
              <a:ext uri="{FF2B5EF4-FFF2-40B4-BE49-F238E27FC236}">
                <a16:creationId xmlns:a16="http://schemas.microsoft.com/office/drawing/2014/main" id="{C13AA855-32F1-4D76-AB83-EC73A7619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8669" y="2398682"/>
            <a:ext cx="4848551" cy="206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145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1F72CB4B-A086-E546-83B0-DD8F40789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5CC3DA-B75E-4250-AD8C-58C95D246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960030"/>
            <a:ext cx="5145313" cy="1507398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11 Creative Ways to Spark Curiosity and Delight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90697F-9445-4C15-A302-ACA97B29D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504550"/>
            <a:ext cx="5143500" cy="3053170"/>
          </a:xfrm>
        </p:spPr>
        <p:txBody>
          <a:bodyPr anchor="b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Allow your child to define their identity.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Spread a wide feast.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Model interest in the world around you.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Emphasize the current topics of debate in a field.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Leverage technology to promote passion.</a:t>
            </a:r>
          </a:p>
        </p:txBody>
      </p:sp>
      <p:pic>
        <p:nvPicPr>
          <p:cNvPr id="10242" name="Picture 2" descr="Pin on chap">
            <a:extLst>
              <a:ext uri="{FF2B5EF4-FFF2-40B4-BE49-F238E27FC236}">
                <a16:creationId xmlns:a16="http://schemas.microsoft.com/office/drawing/2014/main" id="{2E9FD4B8-571B-4D06-B8DD-272EE07527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3" r="25571" b="2"/>
          <a:stretch/>
        </p:blipFill>
        <p:spPr bwMode="auto">
          <a:xfrm>
            <a:off x="7205595" y="812056"/>
            <a:ext cx="3876811" cy="5127565"/>
          </a:xfrm>
          <a:custGeom>
            <a:avLst/>
            <a:gdLst/>
            <a:ahLst/>
            <a:cxnLst/>
            <a:rect l="l" t="t" r="r" b="b"/>
            <a:pathLst>
              <a:path w="3876811" h="5127565">
                <a:moveTo>
                  <a:pt x="1941583" y="0"/>
                </a:moveTo>
                <a:lnTo>
                  <a:pt x="2111641" y="149098"/>
                </a:lnTo>
                <a:cubicBezTo>
                  <a:pt x="2533316" y="474958"/>
                  <a:pt x="3008486" y="564716"/>
                  <a:pt x="3370494" y="774450"/>
                </a:cubicBezTo>
                <a:cubicBezTo>
                  <a:pt x="3718589" y="1017851"/>
                  <a:pt x="3876811" y="1296993"/>
                  <a:pt x="3876811" y="1854685"/>
                </a:cubicBezTo>
                <a:cubicBezTo>
                  <a:pt x="3876811" y="2072195"/>
                  <a:pt x="3876810" y="2289706"/>
                  <a:pt x="3876810" y="2507216"/>
                </a:cubicBezTo>
                <a:lnTo>
                  <a:pt x="3872563" y="5127565"/>
                </a:lnTo>
                <a:lnTo>
                  <a:pt x="4248" y="5127565"/>
                </a:lnTo>
                <a:lnTo>
                  <a:pt x="0" y="2507216"/>
                </a:lnTo>
                <a:cubicBezTo>
                  <a:pt x="0" y="2289706"/>
                  <a:pt x="1" y="2072195"/>
                  <a:pt x="1" y="1854685"/>
                </a:cubicBezTo>
                <a:cubicBezTo>
                  <a:pt x="1" y="1296993"/>
                  <a:pt x="158225" y="1017851"/>
                  <a:pt x="506320" y="774450"/>
                </a:cubicBezTo>
                <a:cubicBezTo>
                  <a:pt x="868329" y="564716"/>
                  <a:pt x="1343500" y="474958"/>
                  <a:pt x="1765173" y="14909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BE9E86F5-3804-4993-9353-B93A62BA6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6828" y="722659"/>
            <a:ext cx="4014345" cy="5291886"/>
          </a:xfrm>
          <a:custGeom>
            <a:avLst/>
            <a:gdLst>
              <a:gd name="connsiteX0" fmla="*/ 2010463 w 4014345"/>
              <a:gd name="connsiteY0" fmla="*/ 0 h 5302828"/>
              <a:gd name="connsiteX1" fmla="*/ 2186554 w 4014345"/>
              <a:gd name="connsiteY1" fmla="*/ 153908 h 5302828"/>
              <a:gd name="connsiteX2" fmla="*/ 3490066 w 4014345"/>
              <a:gd name="connsiteY2" fmla="*/ 799434 h 5302828"/>
              <a:gd name="connsiteX3" fmla="*/ 4014345 w 4014345"/>
              <a:gd name="connsiteY3" fmla="*/ 1914517 h 5302828"/>
              <a:gd name="connsiteX4" fmla="*/ 4014344 w 4014345"/>
              <a:gd name="connsiteY4" fmla="*/ 2588099 h 5302828"/>
              <a:gd name="connsiteX5" fmla="*/ 4009930 w 4014345"/>
              <a:gd name="connsiteY5" fmla="*/ 5302828 h 5302828"/>
              <a:gd name="connsiteX6" fmla="*/ 4415 w 4014345"/>
              <a:gd name="connsiteY6" fmla="*/ 5302828 h 5302828"/>
              <a:gd name="connsiteX7" fmla="*/ 0 w 4014345"/>
              <a:gd name="connsiteY7" fmla="*/ 2588099 h 5302828"/>
              <a:gd name="connsiteX8" fmla="*/ 1 w 4014345"/>
              <a:gd name="connsiteY8" fmla="*/ 1914517 h 5302828"/>
              <a:gd name="connsiteX9" fmla="*/ 524282 w 4014345"/>
              <a:gd name="connsiteY9" fmla="*/ 799434 h 5302828"/>
              <a:gd name="connsiteX10" fmla="*/ 1827794 w 4014345"/>
              <a:gd name="connsiteY10" fmla="*/ 153908 h 530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14345" h="5302828">
                <a:moveTo>
                  <a:pt x="2010463" y="0"/>
                </a:moveTo>
                <a:lnTo>
                  <a:pt x="2186554" y="153908"/>
                </a:lnTo>
                <a:cubicBezTo>
                  <a:pt x="2623188" y="490280"/>
                  <a:pt x="3115215" y="582934"/>
                  <a:pt x="3490066" y="799434"/>
                </a:cubicBezTo>
                <a:cubicBezTo>
                  <a:pt x="3850510" y="1050687"/>
                  <a:pt x="4014345" y="1338834"/>
                  <a:pt x="4014345" y="1914517"/>
                </a:cubicBezTo>
                <a:cubicBezTo>
                  <a:pt x="4014345" y="2139044"/>
                  <a:pt x="4014344" y="2363572"/>
                  <a:pt x="4014344" y="2588099"/>
                </a:cubicBezTo>
                <a:lnTo>
                  <a:pt x="4009930" y="5302828"/>
                </a:lnTo>
                <a:lnTo>
                  <a:pt x="4415" y="5302828"/>
                </a:lnTo>
                <a:lnTo>
                  <a:pt x="0" y="2588099"/>
                </a:lnTo>
                <a:cubicBezTo>
                  <a:pt x="0" y="2363572"/>
                  <a:pt x="1" y="2139044"/>
                  <a:pt x="1" y="1914517"/>
                </a:cubicBezTo>
                <a:cubicBezTo>
                  <a:pt x="1" y="1338834"/>
                  <a:pt x="163838" y="1050687"/>
                  <a:pt x="524282" y="799434"/>
                </a:cubicBezTo>
                <a:cubicBezTo>
                  <a:pt x="899134" y="582934"/>
                  <a:pt x="1391162" y="490280"/>
                  <a:pt x="1827794" y="153908"/>
                </a:cubicBezTo>
                <a:close/>
              </a:path>
            </a:pathLst>
          </a:custGeom>
          <a:noFill/>
          <a:ln w="25400" cap="rnd">
            <a:solidFill>
              <a:schemeClr val="bg2">
                <a:lumMod val="75000"/>
                <a:alpha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99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0" name="Rectangle 72">
            <a:extLst>
              <a:ext uri="{FF2B5EF4-FFF2-40B4-BE49-F238E27FC236}">
                <a16:creationId xmlns:a16="http://schemas.microsoft.com/office/drawing/2014/main" id="{1F72CB4B-A086-E546-83B0-DD8F40789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8A677B-1A13-4A34-A5CF-BC07AB48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960030"/>
            <a:ext cx="4470832" cy="1507398"/>
          </a:xfrm>
        </p:spPr>
        <p:txBody>
          <a:bodyPr anchor="ctr">
            <a:normAutofit/>
          </a:bodyPr>
          <a:lstStyle/>
          <a:p>
            <a:r>
              <a:rPr lang="en-US" dirty="0"/>
              <a:t>Leverage technology to promote passion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0EAB1-F85A-4C95-B867-184A8CB26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1" y="2844800"/>
            <a:ext cx="4470831" cy="3053170"/>
          </a:xfrm>
        </p:spPr>
        <p:txBody>
          <a:bodyPr anchor="t">
            <a:normAutofit/>
          </a:bodyPr>
          <a:lstStyle/>
          <a:p>
            <a:r>
              <a:rPr lang="en-US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 screentime is not equal. </a:t>
            </a:r>
          </a:p>
          <a:p>
            <a:r>
              <a:rPr lang="en-US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Creating vs. consuming</a:t>
            </a:r>
          </a:p>
          <a:p>
            <a:r>
              <a:rPr lang="en-US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Passion vs. addiction</a:t>
            </a:r>
          </a:p>
          <a:p>
            <a:r>
              <a:rPr lang="en-US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tech to enhance worthy work.</a:t>
            </a:r>
            <a:endParaRPr lang="en-US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9151340-7EF2-0647-A719-394EFC3A1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874484"/>
            <a:ext cx="0" cy="3394558"/>
          </a:xfrm>
          <a:prstGeom prst="line">
            <a:avLst/>
          </a:prstGeom>
          <a:ln w="25400" cap="rnd">
            <a:solidFill>
              <a:schemeClr val="bg2">
                <a:lumMod val="75000"/>
                <a:alpha val="6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8" name="Picture 4" descr="Screen time and kids: parents struggle with guilt over screen time">
            <a:extLst>
              <a:ext uri="{FF2B5EF4-FFF2-40B4-BE49-F238E27FC236}">
                <a16:creationId xmlns:a16="http://schemas.microsoft.com/office/drawing/2014/main" id="{54FDD20C-9245-4975-88C3-2717C4E8C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8669" y="2065345"/>
            <a:ext cx="4848551" cy="272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05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37ECF-6A76-466D-B9CA-E00A1CD20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960030"/>
            <a:ext cx="4470832" cy="1507398"/>
          </a:xfrm>
        </p:spPr>
        <p:txBody>
          <a:bodyPr anchor="ctr">
            <a:normAutofit/>
          </a:bodyPr>
          <a:lstStyle/>
          <a:p>
            <a:r>
              <a:rPr lang="en-US" dirty="0"/>
              <a:t>Ask yourself: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4D6D4-8338-426C-A67D-D6C2930F9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1" y="2196618"/>
            <a:ext cx="4470831" cy="3590723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In which ways am I demonizing technology and how can I help my child leverage it for good?</a:t>
            </a:r>
          </a:p>
          <a:p>
            <a:pPr>
              <a:lnSpc>
                <a:spcPct val="100000"/>
              </a:lnSpc>
            </a:pPr>
            <a:r>
              <a:rPr lang="en-US" dirty="0"/>
              <a:t>When it comes to screentime, is my child a creator or a consumer?</a:t>
            </a:r>
          </a:p>
          <a:p>
            <a:pPr>
              <a:lnSpc>
                <a:spcPct val="100000"/>
              </a:lnSpc>
            </a:pPr>
            <a:r>
              <a:rPr lang="en-US" dirty="0"/>
              <a:t>Is my child feeding a passion or fueling an addiction?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4" name="Picture 2" descr="Ask Yourself HD Stock Images | Shutterstock">
            <a:extLst>
              <a:ext uri="{FF2B5EF4-FFF2-40B4-BE49-F238E27FC236}">
                <a16:creationId xmlns:a16="http://schemas.microsoft.com/office/drawing/2014/main" id="{E7AE7F58-E6A6-4ADC-8185-13B7DF6058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3"/>
          <a:stretch/>
        </p:blipFill>
        <p:spPr bwMode="auto">
          <a:xfrm>
            <a:off x="6768669" y="1811949"/>
            <a:ext cx="4848551" cy="323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178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F72CB4B-A086-E546-83B0-DD8F40789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5CC3DA-B75E-4250-AD8C-58C95D246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19" y="960030"/>
            <a:ext cx="4699895" cy="1507398"/>
          </a:xfrm>
        </p:spPr>
        <p:txBody>
          <a:bodyPr anchor="ctr">
            <a:normAutofit fontScale="90000"/>
          </a:bodyPr>
          <a:lstStyle/>
          <a:p>
            <a:r>
              <a:rPr lang="en-US" sz="3700" dirty="0"/>
              <a:t>11 Creative Ways to Spark Curiosity and Delight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90697F-9445-4C15-A302-ACA97B29D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1" y="2594344"/>
            <a:ext cx="4884766" cy="3303626"/>
          </a:xfrm>
        </p:spPr>
        <p:txBody>
          <a:bodyPr anchor="t">
            <a:no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Allow your child to define their identity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Spread a wide feast.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Model interest in the world around you.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Emphasize the current topics of debate in a field.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Leverage technology to promote passion.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b="1" dirty="0"/>
              <a:t>Diversify the voices speaking into your child.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9151340-7EF2-0647-A719-394EFC3A1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874484"/>
            <a:ext cx="0" cy="3394558"/>
          </a:xfrm>
          <a:prstGeom prst="line">
            <a:avLst/>
          </a:prstGeom>
          <a:ln w="25400" cap="rnd">
            <a:solidFill>
              <a:schemeClr val="bg2">
                <a:lumMod val="75000"/>
                <a:alpha val="6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2" name="Picture 4" descr="Crowd Of Diverse People 800x528 - Public Policy Institute of California">
            <a:extLst>
              <a:ext uri="{FF2B5EF4-FFF2-40B4-BE49-F238E27FC236}">
                <a16:creationId xmlns:a16="http://schemas.microsoft.com/office/drawing/2014/main" id="{728E2E02-EAF8-4C67-88C6-15EFFCC70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8669" y="1828978"/>
            <a:ext cx="4848551" cy="320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520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16" name="Rectangle 70">
            <a:extLst>
              <a:ext uri="{FF2B5EF4-FFF2-40B4-BE49-F238E27FC236}">
                <a16:creationId xmlns:a16="http://schemas.microsoft.com/office/drawing/2014/main" id="{7B49DDE3-D095-6B49-8468-C97AFBEC5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417E99-06D7-47D3-89BD-A1E8D12D5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959587"/>
            <a:ext cx="5280912" cy="1507397"/>
          </a:xfrm>
        </p:spPr>
        <p:txBody>
          <a:bodyPr anchor="ctr">
            <a:normAutofit/>
          </a:bodyPr>
          <a:lstStyle/>
          <a:p>
            <a:r>
              <a:rPr lang="en-US" dirty="0"/>
              <a:t>Diversify the voices speaking into your child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65118-3143-4813-A508-EA024E34E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488" y="2844800"/>
            <a:ext cx="5280912" cy="3060701"/>
          </a:xfrm>
        </p:spPr>
        <p:txBody>
          <a:bodyPr anchor="t">
            <a:normAutofit/>
          </a:bodyPr>
          <a:lstStyle/>
          <a:p>
            <a:r>
              <a:rPr lang="en-US" dirty="0"/>
              <a:t>Women who confidently pursue their passions</a:t>
            </a:r>
          </a:p>
          <a:p>
            <a:r>
              <a:rPr lang="en-US" dirty="0"/>
              <a:t>People from various geographies </a:t>
            </a:r>
          </a:p>
          <a:p>
            <a:r>
              <a:rPr lang="en-US" dirty="0"/>
              <a:t>Older people with unique insight and wisdom</a:t>
            </a:r>
          </a:p>
          <a:p>
            <a:r>
              <a:rPr lang="en-US" dirty="0"/>
              <a:t>People of color</a:t>
            </a:r>
          </a:p>
        </p:txBody>
      </p:sp>
      <p:pic>
        <p:nvPicPr>
          <p:cNvPr id="13314" name="Picture 2" descr="Andrea Goldsmith: Diversity is essential to success in technology |  Stanford School of Engineering">
            <a:extLst>
              <a:ext uri="{FF2B5EF4-FFF2-40B4-BE49-F238E27FC236}">
                <a16:creationId xmlns:a16="http://schemas.microsoft.com/office/drawing/2014/main" id="{6FA9B04F-90A4-4591-B0A0-A3D60CA8D4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5" r="28369"/>
          <a:stretch/>
        </p:blipFill>
        <p:spPr bwMode="auto">
          <a:xfrm>
            <a:off x="7108215" y="805232"/>
            <a:ext cx="3876811" cy="5245563"/>
          </a:xfrm>
          <a:custGeom>
            <a:avLst/>
            <a:gdLst/>
            <a:ahLst/>
            <a:cxnLst/>
            <a:rect l="l" t="t" r="r" b="b"/>
            <a:pathLst>
              <a:path w="3876811" h="5245563">
                <a:moveTo>
                  <a:pt x="1941583" y="0"/>
                </a:moveTo>
                <a:lnTo>
                  <a:pt x="2111641" y="149097"/>
                </a:lnTo>
                <a:cubicBezTo>
                  <a:pt x="2533315" y="474958"/>
                  <a:pt x="3008487" y="564716"/>
                  <a:pt x="3370493" y="774451"/>
                </a:cubicBezTo>
                <a:cubicBezTo>
                  <a:pt x="3718590" y="1017851"/>
                  <a:pt x="3876811" y="1296993"/>
                  <a:pt x="3876811" y="1854684"/>
                </a:cubicBezTo>
                <a:lnTo>
                  <a:pt x="3876811" y="2019920"/>
                </a:lnTo>
                <a:lnTo>
                  <a:pt x="3876811" y="2491569"/>
                </a:lnTo>
                <a:lnTo>
                  <a:pt x="3876811" y="2753995"/>
                </a:lnTo>
                <a:lnTo>
                  <a:pt x="3876811" y="3115353"/>
                </a:lnTo>
                <a:lnTo>
                  <a:pt x="3876811" y="3390879"/>
                </a:lnTo>
                <a:cubicBezTo>
                  <a:pt x="3876811" y="3948571"/>
                  <a:pt x="3718588" y="4227713"/>
                  <a:pt x="3370493" y="4471114"/>
                </a:cubicBezTo>
                <a:cubicBezTo>
                  <a:pt x="3008484" y="4680847"/>
                  <a:pt x="2533312" y="4770605"/>
                  <a:pt x="2111639" y="5096465"/>
                </a:cubicBezTo>
                <a:lnTo>
                  <a:pt x="1935228" y="5245563"/>
                </a:lnTo>
                <a:lnTo>
                  <a:pt x="1765171" y="5096465"/>
                </a:lnTo>
                <a:cubicBezTo>
                  <a:pt x="1343496" y="4770605"/>
                  <a:pt x="868325" y="4680847"/>
                  <a:pt x="506317" y="4471114"/>
                </a:cubicBezTo>
                <a:cubicBezTo>
                  <a:pt x="158223" y="4227713"/>
                  <a:pt x="0" y="3948571"/>
                  <a:pt x="0" y="3390879"/>
                </a:cubicBezTo>
                <a:lnTo>
                  <a:pt x="0" y="3115353"/>
                </a:lnTo>
                <a:lnTo>
                  <a:pt x="0" y="2753995"/>
                </a:lnTo>
                <a:lnTo>
                  <a:pt x="0" y="2491569"/>
                </a:lnTo>
                <a:lnTo>
                  <a:pt x="0" y="2019920"/>
                </a:lnTo>
                <a:lnTo>
                  <a:pt x="0" y="1854684"/>
                </a:lnTo>
                <a:cubicBezTo>
                  <a:pt x="0" y="1296993"/>
                  <a:pt x="158224" y="1017851"/>
                  <a:pt x="506318" y="774451"/>
                </a:cubicBezTo>
                <a:cubicBezTo>
                  <a:pt x="868327" y="564716"/>
                  <a:pt x="1343498" y="474958"/>
                  <a:pt x="1765173" y="14909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Freeform: Shape 72">
            <a:extLst>
              <a:ext uri="{FF2B5EF4-FFF2-40B4-BE49-F238E27FC236}">
                <a16:creationId xmlns:a16="http://schemas.microsoft.com/office/drawing/2014/main" id="{C3CA578B-5FA2-42B3-85A7-E78AFE06B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39448" y="720724"/>
            <a:ext cx="4014345" cy="5414576"/>
          </a:xfrm>
          <a:custGeom>
            <a:avLst/>
            <a:gdLst>
              <a:gd name="connsiteX0" fmla="*/ 2144960 w 4282900"/>
              <a:gd name="connsiteY0" fmla="*/ 0 h 5795027"/>
              <a:gd name="connsiteX1" fmla="*/ 2332832 w 4282900"/>
              <a:gd name="connsiteY1" fmla="*/ 164715 h 5795027"/>
              <a:gd name="connsiteX2" fmla="*/ 3723546 w 4282900"/>
              <a:gd name="connsiteY2" fmla="*/ 855573 h 5795027"/>
              <a:gd name="connsiteX3" fmla="*/ 4282900 w 4282900"/>
              <a:gd name="connsiteY3" fmla="*/ 2048959 h 5795027"/>
              <a:gd name="connsiteX4" fmla="*/ 4282900 w 4282900"/>
              <a:gd name="connsiteY4" fmla="*/ 2231503 h 5795027"/>
              <a:gd name="connsiteX5" fmla="*/ 4282900 w 4282900"/>
              <a:gd name="connsiteY5" fmla="*/ 2752557 h 5795027"/>
              <a:gd name="connsiteX6" fmla="*/ 4282900 w 4282900"/>
              <a:gd name="connsiteY6" fmla="*/ 3042471 h 5795027"/>
              <a:gd name="connsiteX7" fmla="*/ 4282900 w 4282900"/>
              <a:gd name="connsiteY7" fmla="*/ 3441681 h 5795027"/>
              <a:gd name="connsiteX8" fmla="*/ 4282900 w 4282900"/>
              <a:gd name="connsiteY8" fmla="*/ 3746068 h 5795027"/>
              <a:gd name="connsiteX9" fmla="*/ 3723546 w 4282900"/>
              <a:gd name="connsiteY9" fmla="*/ 4939455 h 5795027"/>
              <a:gd name="connsiteX10" fmla="*/ 2332829 w 4282900"/>
              <a:gd name="connsiteY10" fmla="*/ 5630311 h 5795027"/>
              <a:gd name="connsiteX11" fmla="*/ 2137940 w 4282900"/>
              <a:gd name="connsiteY11" fmla="*/ 5795027 h 5795027"/>
              <a:gd name="connsiteX12" fmla="*/ 1950069 w 4282900"/>
              <a:gd name="connsiteY12" fmla="*/ 5630311 h 5795027"/>
              <a:gd name="connsiteX13" fmla="*/ 559353 w 4282900"/>
              <a:gd name="connsiteY13" fmla="*/ 4939455 h 5795027"/>
              <a:gd name="connsiteX14" fmla="*/ 0 w 4282900"/>
              <a:gd name="connsiteY14" fmla="*/ 3746068 h 5795027"/>
              <a:gd name="connsiteX15" fmla="*/ 0 w 4282900"/>
              <a:gd name="connsiteY15" fmla="*/ 3441681 h 5795027"/>
              <a:gd name="connsiteX16" fmla="*/ 0 w 4282900"/>
              <a:gd name="connsiteY16" fmla="*/ 3042471 h 5795027"/>
              <a:gd name="connsiteX17" fmla="*/ 0 w 4282900"/>
              <a:gd name="connsiteY17" fmla="*/ 2752557 h 5795027"/>
              <a:gd name="connsiteX18" fmla="*/ 0 w 4282900"/>
              <a:gd name="connsiteY18" fmla="*/ 2231503 h 5795027"/>
              <a:gd name="connsiteX19" fmla="*/ 0 w 4282900"/>
              <a:gd name="connsiteY19" fmla="*/ 2048959 h 5795027"/>
              <a:gd name="connsiteX20" fmla="*/ 559354 w 4282900"/>
              <a:gd name="connsiteY20" fmla="*/ 855573 h 5795027"/>
              <a:gd name="connsiteX21" fmla="*/ 1950071 w 4282900"/>
              <a:gd name="connsiteY21" fmla="*/ 164715 h 579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82900" h="5795027">
                <a:moveTo>
                  <a:pt x="2144960" y="0"/>
                </a:moveTo>
                <a:lnTo>
                  <a:pt x="2332832" y="164715"/>
                </a:lnTo>
                <a:cubicBezTo>
                  <a:pt x="2798675" y="524709"/>
                  <a:pt x="3323620" y="623869"/>
                  <a:pt x="3723546" y="855573"/>
                </a:cubicBezTo>
                <a:cubicBezTo>
                  <a:pt x="4108105" y="1124469"/>
                  <a:pt x="4282900" y="1432851"/>
                  <a:pt x="4282900" y="2048959"/>
                </a:cubicBezTo>
                <a:lnTo>
                  <a:pt x="4282900" y="2231503"/>
                </a:lnTo>
                <a:lnTo>
                  <a:pt x="4282900" y="2752557"/>
                </a:lnTo>
                <a:lnTo>
                  <a:pt x="4282900" y="3042471"/>
                </a:lnTo>
                <a:lnTo>
                  <a:pt x="4282900" y="3441681"/>
                </a:lnTo>
                <a:lnTo>
                  <a:pt x="4282900" y="3746068"/>
                </a:lnTo>
                <a:cubicBezTo>
                  <a:pt x="4282900" y="4362177"/>
                  <a:pt x="4108103" y="4670559"/>
                  <a:pt x="3723546" y="4939455"/>
                </a:cubicBezTo>
                <a:cubicBezTo>
                  <a:pt x="3323617" y="5171158"/>
                  <a:pt x="2798672" y="5270318"/>
                  <a:pt x="2332829" y="5630311"/>
                </a:cubicBezTo>
                <a:lnTo>
                  <a:pt x="2137940" y="5795027"/>
                </a:lnTo>
                <a:lnTo>
                  <a:pt x="1950069" y="5630311"/>
                </a:lnTo>
                <a:cubicBezTo>
                  <a:pt x="1484225" y="5270318"/>
                  <a:pt x="959280" y="5171158"/>
                  <a:pt x="559353" y="4939455"/>
                </a:cubicBezTo>
                <a:cubicBezTo>
                  <a:pt x="174796" y="4670559"/>
                  <a:pt x="0" y="4362177"/>
                  <a:pt x="0" y="3746068"/>
                </a:cubicBezTo>
                <a:lnTo>
                  <a:pt x="0" y="3441681"/>
                </a:lnTo>
                <a:lnTo>
                  <a:pt x="0" y="3042471"/>
                </a:lnTo>
                <a:lnTo>
                  <a:pt x="0" y="2752557"/>
                </a:lnTo>
                <a:lnTo>
                  <a:pt x="0" y="2231503"/>
                </a:lnTo>
                <a:lnTo>
                  <a:pt x="0" y="2048959"/>
                </a:lnTo>
                <a:cubicBezTo>
                  <a:pt x="0" y="1432851"/>
                  <a:pt x="174797" y="1124469"/>
                  <a:pt x="559354" y="855573"/>
                </a:cubicBezTo>
                <a:cubicBezTo>
                  <a:pt x="959283" y="623869"/>
                  <a:pt x="1484227" y="524709"/>
                  <a:pt x="1950071" y="164715"/>
                </a:cubicBezTo>
                <a:close/>
              </a:path>
            </a:pathLst>
          </a:custGeom>
          <a:noFill/>
          <a:ln w="25400" cap="rnd">
            <a:solidFill>
              <a:schemeClr val="bg2">
                <a:lumMod val="75000"/>
                <a:alpha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72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72CB4B-A086-E546-83B0-DD8F40789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337ECF-6A76-466D-B9CA-E00A1CD20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960030"/>
            <a:ext cx="4470832" cy="1507398"/>
          </a:xfrm>
        </p:spPr>
        <p:txBody>
          <a:bodyPr anchor="ctr">
            <a:normAutofit/>
          </a:bodyPr>
          <a:lstStyle/>
          <a:p>
            <a:r>
              <a:rPr lang="en-US" dirty="0"/>
              <a:t>Ask yourself: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4D6D4-8338-426C-A67D-D6C2930F9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1" y="2844800"/>
            <a:ext cx="4470831" cy="3053170"/>
          </a:xfrm>
        </p:spPr>
        <p:txBody>
          <a:bodyPr anchor="t">
            <a:normAutofit/>
          </a:bodyPr>
          <a:lstStyle/>
          <a:p>
            <a:r>
              <a:rPr lang="en-US" dirty="0"/>
              <a:t>Who is speaking into my child’s life? Who does my child regularly hear from? Who is guiding them on a regular basis?</a:t>
            </a:r>
            <a:endParaRPr lang="en-US"/>
          </a:p>
          <a:p>
            <a:r>
              <a:rPr lang="en-US" dirty="0"/>
              <a:t>How can I curate a community of diverse voices for my child?</a:t>
            </a:r>
            <a:endParaRPr lang="en-US"/>
          </a:p>
          <a:p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151340-7EF2-0647-A719-394EFC3A1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874484"/>
            <a:ext cx="0" cy="3394558"/>
          </a:xfrm>
          <a:prstGeom prst="line">
            <a:avLst/>
          </a:prstGeom>
          <a:ln w="25400" cap="rnd">
            <a:solidFill>
              <a:schemeClr val="bg2">
                <a:lumMod val="75000"/>
                <a:alpha val="6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Ask Yourself HD Stock Images | Shutterstock">
            <a:extLst>
              <a:ext uri="{FF2B5EF4-FFF2-40B4-BE49-F238E27FC236}">
                <a16:creationId xmlns:a16="http://schemas.microsoft.com/office/drawing/2014/main" id="{E7AE7F58-E6A6-4ADC-8185-13B7DF6058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3"/>
          <a:stretch/>
        </p:blipFill>
        <p:spPr bwMode="auto">
          <a:xfrm>
            <a:off x="6768669" y="1811949"/>
            <a:ext cx="4848551" cy="323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216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7" name="Rectangle 74">
            <a:extLst>
              <a:ext uri="{FF2B5EF4-FFF2-40B4-BE49-F238E27FC236}">
                <a16:creationId xmlns:a16="http://schemas.microsoft.com/office/drawing/2014/main" id="{1F72CB4B-A086-E546-83B0-DD8F40789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5CC3DA-B75E-4250-AD8C-58C95D246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19" y="960030"/>
            <a:ext cx="4665169" cy="1507398"/>
          </a:xfrm>
        </p:spPr>
        <p:txBody>
          <a:bodyPr anchor="ctr">
            <a:normAutofit fontScale="90000"/>
          </a:bodyPr>
          <a:lstStyle/>
          <a:p>
            <a:r>
              <a:rPr lang="en-US" sz="3700" dirty="0"/>
              <a:t>11 Creative Ways to Spark Curiosity and Delight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90697F-9445-4C15-A302-ACA97B29D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1" y="2497566"/>
            <a:ext cx="4915864" cy="3053170"/>
          </a:xfrm>
        </p:spPr>
        <p:txBody>
          <a:bodyPr anchor="t">
            <a:no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Allow your child to define their identity.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Spread a wide feast.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Model interest in the world around you.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Emphasize the current topics of debate in a field.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Leverage technology to promote passion.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Diversify the voices speaking into your child.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b="1" dirty="0"/>
              <a:t>Curate a learning rich home atmosphere.</a:t>
            </a:r>
          </a:p>
        </p:txBody>
      </p:sp>
      <p:cxnSp>
        <p:nvCxnSpPr>
          <p:cNvPr id="14348" name="Straight Connector 76">
            <a:extLst>
              <a:ext uri="{FF2B5EF4-FFF2-40B4-BE49-F238E27FC236}">
                <a16:creationId xmlns:a16="http://schemas.microsoft.com/office/drawing/2014/main" id="{49151340-7EF2-0647-A719-394EFC3A1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874484"/>
            <a:ext cx="0" cy="3394558"/>
          </a:xfrm>
          <a:prstGeom prst="line">
            <a:avLst/>
          </a:prstGeom>
          <a:ln w="25400" cap="rnd">
            <a:solidFill>
              <a:schemeClr val="bg2">
                <a:lumMod val="75000"/>
                <a:alpha val="6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2" name="Picture 6" descr="Definition of a Learning-Rich Environment">
            <a:extLst>
              <a:ext uri="{FF2B5EF4-FFF2-40B4-BE49-F238E27FC236}">
                <a16:creationId xmlns:a16="http://schemas.microsoft.com/office/drawing/2014/main" id="{9641BBCA-E54B-44A7-918A-E2E1D0545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8669" y="1810796"/>
            <a:ext cx="4848551" cy="323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634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76" name="Rectangle 78">
            <a:extLst>
              <a:ext uri="{FF2B5EF4-FFF2-40B4-BE49-F238E27FC236}">
                <a16:creationId xmlns:a16="http://schemas.microsoft.com/office/drawing/2014/main" id="{685C1B57-E6C8-2D41-A381-375373EAF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5BFCF8-780A-4ABA-B0FA-B4C3DA93F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960120"/>
            <a:ext cx="5143500" cy="1508760"/>
          </a:xfrm>
        </p:spPr>
        <p:txBody>
          <a:bodyPr anchor="ctr">
            <a:normAutofit/>
          </a:bodyPr>
          <a:lstStyle/>
          <a:p>
            <a:r>
              <a:rPr lang="en-US" dirty="0"/>
              <a:t>Curate a learning rich home atmosphere</a:t>
            </a:r>
          </a:p>
        </p:txBody>
      </p:sp>
      <p:pic>
        <p:nvPicPr>
          <p:cNvPr id="15362" name="Picture 2" descr="Master Class Library - Home Atmosphere - Brave Writer">
            <a:extLst>
              <a:ext uri="{FF2B5EF4-FFF2-40B4-BE49-F238E27FC236}">
                <a16:creationId xmlns:a16="http://schemas.microsoft.com/office/drawing/2014/main" id="{70280096-ED3B-4261-9848-9162B8B2A4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550"/>
          <a:stretch/>
        </p:blipFill>
        <p:spPr bwMode="auto">
          <a:xfrm>
            <a:off x="6555564" y="10"/>
            <a:ext cx="3047936" cy="2023357"/>
          </a:xfrm>
          <a:custGeom>
            <a:avLst/>
            <a:gdLst/>
            <a:ahLst/>
            <a:cxnLst/>
            <a:rect l="l" t="t" r="r" b="b"/>
            <a:pathLst>
              <a:path w="3047936" h="2023367">
                <a:moveTo>
                  <a:pt x="0" y="0"/>
                </a:moveTo>
                <a:lnTo>
                  <a:pt x="3047936" y="0"/>
                </a:lnTo>
                <a:lnTo>
                  <a:pt x="3047936" y="64504"/>
                </a:lnTo>
                <a:lnTo>
                  <a:pt x="3047936" y="348603"/>
                </a:lnTo>
                <a:lnTo>
                  <a:pt x="3047936" y="565221"/>
                </a:lnTo>
                <a:cubicBezTo>
                  <a:pt x="3047936" y="1003676"/>
                  <a:pt x="2923541" y="1223137"/>
                  <a:pt x="2649870" y="1414497"/>
                </a:cubicBezTo>
                <a:cubicBezTo>
                  <a:pt x="2365260" y="1579389"/>
                  <a:pt x="1991682" y="1649957"/>
                  <a:pt x="1660164" y="1906147"/>
                </a:cubicBezTo>
                <a:lnTo>
                  <a:pt x="1521470" y="2023367"/>
                </a:lnTo>
                <a:lnTo>
                  <a:pt x="1387771" y="1906147"/>
                </a:lnTo>
                <a:cubicBezTo>
                  <a:pt x="1056252" y="1649957"/>
                  <a:pt x="682674" y="1579389"/>
                  <a:pt x="398065" y="1414497"/>
                </a:cubicBezTo>
                <a:cubicBezTo>
                  <a:pt x="124394" y="1223137"/>
                  <a:pt x="0" y="1003676"/>
                  <a:pt x="0" y="565221"/>
                </a:cubicBezTo>
                <a:lnTo>
                  <a:pt x="0" y="348603"/>
                </a:lnTo>
                <a:lnTo>
                  <a:pt x="0" y="6450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792DD-102A-4E5E-867A-D2074B0A6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2" y="2658140"/>
            <a:ext cx="5143498" cy="388088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Gathering</a:t>
            </a:r>
          </a:p>
          <a:p>
            <a:pPr>
              <a:lnSpc>
                <a:spcPct val="100000"/>
              </a:lnSpc>
            </a:pPr>
            <a:r>
              <a:rPr lang="en-US" dirty="0"/>
              <a:t>Tethering</a:t>
            </a:r>
          </a:p>
          <a:p>
            <a:pPr>
              <a:lnSpc>
                <a:spcPct val="100000"/>
              </a:lnSpc>
            </a:pPr>
            <a:r>
              <a:rPr lang="en-US" dirty="0"/>
              <a:t>Strewing</a:t>
            </a:r>
          </a:p>
          <a:p>
            <a:pPr marL="617220" lvl="1" indent="-3429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interesting books with visual appeal</a:t>
            </a:r>
          </a:p>
          <a:p>
            <a:pPr marL="617220" lvl="1" indent="-3429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games </a:t>
            </a:r>
          </a:p>
          <a:p>
            <a:pPr marL="617220" lvl="1" indent="-3429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puzzles </a:t>
            </a:r>
          </a:p>
          <a:p>
            <a:pPr marL="617220" lvl="1" indent="-3429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art supplies</a:t>
            </a:r>
          </a:p>
          <a:p>
            <a:pPr marL="617220" lvl="1" indent="-3429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tinker or building materials</a:t>
            </a:r>
          </a:p>
          <a:p>
            <a:pPr marL="617220" lvl="1" indent="-3429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nature items </a:t>
            </a:r>
          </a:p>
          <a:p>
            <a:pPr lvl="1">
              <a:lnSpc>
                <a:spcPct val="100000"/>
              </a:lnSpc>
            </a:pPr>
            <a:endParaRPr lang="en-US" sz="2000" dirty="0"/>
          </a:p>
        </p:txBody>
      </p:sp>
      <p:pic>
        <p:nvPicPr>
          <p:cNvPr id="15370" name="Picture 10" descr="Family puzzle time is revived during COVID-19 shutdown | Local News | The  Daily News">
            <a:extLst>
              <a:ext uri="{FF2B5EF4-FFF2-40B4-BE49-F238E27FC236}">
                <a16:creationId xmlns:a16="http://schemas.microsoft.com/office/drawing/2014/main" id="{891BFC61-3DE2-499A-A362-546848143C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" r="-1" b="-1"/>
          <a:stretch/>
        </p:blipFill>
        <p:spPr bwMode="auto">
          <a:xfrm>
            <a:off x="8217343" y="1362661"/>
            <a:ext cx="3047936" cy="4124044"/>
          </a:xfrm>
          <a:custGeom>
            <a:avLst/>
            <a:gdLst/>
            <a:ahLst/>
            <a:cxnLst/>
            <a:rect l="l" t="t" r="r" b="b"/>
            <a:pathLst>
              <a:path w="3047936" h="4124044">
                <a:moveTo>
                  <a:pt x="1526466" y="0"/>
                </a:moveTo>
                <a:lnTo>
                  <a:pt x="1660165" y="117220"/>
                </a:lnTo>
                <a:cubicBezTo>
                  <a:pt x="1991684" y="373411"/>
                  <a:pt x="2365262" y="443978"/>
                  <a:pt x="2649871" y="608871"/>
                </a:cubicBezTo>
                <a:cubicBezTo>
                  <a:pt x="2923543" y="800231"/>
                  <a:pt x="3047936" y="1019692"/>
                  <a:pt x="3047936" y="1458146"/>
                </a:cubicBezTo>
                <a:lnTo>
                  <a:pt x="3047936" y="1588054"/>
                </a:lnTo>
                <a:lnTo>
                  <a:pt x="3047936" y="1958864"/>
                </a:lnTo>
                <a:lnTo>
                  <a:pt x="3047936" y="2165181"/>
                </a:lnTo>
                <a:lnTo>
                  <a:pt x="3047936" y="2449280"/>
                </a:lnTo>
                <a:lnTo>
                  <a:pt x="3047936" y="2665898"/>
                </a:lnTo>
                <a:cubicBezTo>
                  <a:pt x="3047936" y="3104353"/>
                  <a:pt x="2923541" y="3323814"/>
                  <a:pt x="2649871" y="3515174"/>
                </a:cubicBezTo>
                <a:cubicBezTo>
                  <a:pt x="2365260" y="3680066"/>
                  <a:pt x="1991682" y="3750634"/>
                  <a:pt x="1660163" y="4006824"/>
                </a:cubicBezTo>
                <a:lnTo>
                  <a:pt x="1521470" y="4124044"/>
                </a:lnTo>
                <a:lnTo>
                  <a:pt x="1387771" y="4006824"/>
                </a:lnTo>
                <a:cubicBezTo>
                  <a:pt x="1056252" y="3750634"/>
                  <a:pt x="682674" y="3680066"/>
                  <a:pt x="398065" y="3515174"/>
                </a:cubicBezTo>
                <a:cubicBezTo>
                  <a:pt x="124394" y="3323814"/>
                  <a:pt x="0" y="3104353"/>
                  <a:pt x="0" y="2665898"/>
                </a:cubicBezTo>
                <a:lnTo>
                  <a:pt x="0" y="2449280"/>
                </a:lnTo>
                <a:lnTo>
                  <a:pt x="0" y="2165181"/>
                </a:lnTo>
                <a:lnTo>
                  <a:pt x="0" y="1958864"/>
                </a:lnTo>
                <a:lnTo>
                  <a:pt x="0" y="1588054"/>
                </a:lnTo>
                <a:lnTo>
                  <a:pt x="0" y="1458146"/>
                </a:lnTo>
                <a:cubicBezTo>
                  <a:pt x="0" y="1019692"/>
                  <a:pt x="124395" y="800231"/>
                  <a:pt x="398066" y="608871"/>
                </a:cubicBezTo>
                <a:cubicBezTo>
                  <a:pt x="682676" y="443978"/>
                  <a:pt x="1056254" y="373411"/>
                  <a:pt x="1387773" y="11722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Why We Need Family History Now More Than Ever">
            <a:extLst>
              <a:ext uri="{FF2B5EF4-FFF2-40B4-BE49-F238E27FC236}">
                <a16:creationId xmlns:a16="http://schemas.microsoft.com/office/drawing/2014/main" id="{E9548FB9-7A56-445C-919C-B682EEA156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9" r="2" b="26228"/>
          <a:stretch/>
        </p:blipFill>
        <p:spPr bwMode="auto">
          <a:xfrm>
            <a:off x="6555564" y="4820550"/>
            <a:ext cx="3047936" cy="2028831"/>
          </a:xfrm>
          <a:custGeom>
            <a:avLst/>
            <a:gdLst/>
            <a:ahLst/>
            <a:cxnLst/>
            <a:rect l="l" t="t" r="r" b="b"/>
            <a:pathLst>
              <a:path w="3047936" h="2028831">
                <a:moveTo>
                  <a:pt x="1526466" y="0"/>
                </a:moveTo>
                <a:lnTo>
                  <a:pt x="1660166" y="117220"/>
                </a:lnTo>
                <a:cubicBezTo>
                  <a:pt x="1991684" y="373411"/>
                  <a:pt x="2365262" y="443978"/>
                  <a:pt x="2649870" y="608871"/>
                </a:cubicBezTo>
                <a:cubicBezTo>
                  <a:pt x="2923543" y="800231"/>
                  <a:pt x="3047936" y="1019692"/>
                  <a:pt x="3047936" y="1458146"/>
                </a:cubicBezTo>
                <a:lnTo>
                  <a:pt x="3047936" y="1588054"/>
                </a:lnTo>
                <a:lnTo>
                  <a:pt x="3047936" y="1958864"/>
                </a:lnTo>
                <a:lnTo>
                  <a:pt x="3047936" y="2028831"/>
                </a:lnTo>
                <a:lnTo>
                  <a:pt x="0" y="2028831"/>
                </a:lnTo>
                <a:lnTo>
                  <a:pt x="0" y="1958864"/>
                </a:lnTo>
                <a:lnTo>
                  <a:pt x="0" y="1588054"/>
                </a:lnTo>
                <a:lnTo>
                  <a:pt x="0" y="1458146"/>
                </a:lnTo>
                <a:cubicBezTo>
                  <a:pt x="0" y="1019692"/>
                  <a:pt x="124395" y="800231"/>
                  <a:pt x="398066" y="608871"/>
                </a:cubicBezTo>
                <a:cubicBezTo>
                  <a:pt x="682676" y="443978"/>
                  <a:pt x="1056254" y="373411"/>
                  <a:pt x="1387773" y="11722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7" name="Freeform: Shape 4">
            <a:extLst>
              <a:ext uri="{FF2B5EF4-FFF2-40B4-BE49-F238E27FC236}">
                <a16:creationId xmlns:a16="http://schemas.microsoft.com/office/drawing/2014/main" id="{FE07F3CB-AB1C-7D41-A709-B1A7005768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3415" y="1292115"/>
            <a:ext cx="3152219" cy="4265146"/>
          </a:xfrm>
          <a:custGeom>
            <a:avLst/>
            <a:gdLst>
              <a:gd name="connsiteX0" fmla="*/ 2144960 w 4282900"/>
              <a:gd name="connsiteY0" fmla="*/ 0 h 5795027"/>
              <a:gd name="connsiteX1" fmla="*/ 2332832 w 4282900"/>
              <a:gd name="connsiteY1" fmla="*/ 164715 h 5795027"/>
              <a:gd name="connsiteX2" fmla="*/ 3723546 w 4282900"/>
              <a:gd name="connsiteY2" fmla="*/ 855573 h 5795027"/>
              <a:gd name="connsiteX3" fmla="*/ 4282900 w 4282900"/>
              <a:gd name="connsiteY3" fmla="*/ 2048959 h 5795027"/>
              <a:gd name="connsiteX4" fmla="*/ 4282900 w 4282900"/>
              <a:gd name="connsiteY4" fmla="*/ 2231503 h 5795027"/>
              <a:gd name="connsiteX5" fmla="*/ 4282900 w 4282900"/>
              <a:gd name="connsiteY5" fmla="*/ 2752557 h 5795027"/>
              <a:gd name="connsiteX6" fmla="*/ 4282900 w 4282900"/>
              <a:gd name="connsiteY6" fmla="*/ 3042471 h 5795027"/>
              <a:gd name="connsiteX7" fmla="*/ 4282900 w 4282900"/>
              <a:gd name="connsiteY7" fmla="*/ 3441681 h 5795027"/>
              <a:gd name="connsiteX8" fmla="*/ 4282900 w 4282900"/>
              <a:gd name="connsiteY8" fmla="*/ 3746068 h 5795027"/>
              <a:gd name="connsiteX9" fmla="*/ 3723546 w 4282900"/>
              <a:gd name="connsiteY9" fmla="*/ 4939455 h 5795027"/>
              <a:gd name="connsiteX10" fmla="*/ 2332829 w 4282900"/>
              <a:gd name="connsiteY10" fmla="*/ 5630311 h 5795027"/>
              <a:gd name="connsiteX11" fmla="*/ 2137940 w 4282900"/>
              <a:gd name="connsiteY11" fmla="*/ 5795027 h 5795027"/>
              <a:gd name="connsiteX12" fmla="*/ 1950069 w 4282900"/>
              <a:gd name="connsiteY12" fmla="*/ 5630311 h 5795027"/>
              <a:gd name="connsiteX13" fmla="*/ 559353 w 4282900"/>
              <a:gd name="connsiteY13" fmla="*/ 4939455 h 5795027"/>
              <a:gd name="connsiteX14" fmla="*/ 0 w 4282900"/>
              <a:gd name="connsiteY14" fmla="*/ 3746068 h 5795027"/>
              <a:gd name="connsiteX15" fmla="*/ 0 w 4282900"/>
              <a:gd name="connsiteY15" fmla="*/ 3441681 h 5795027"/>
              <a:gd name="connsiteX16" fmla="*/ 0 w 4282900"/>
              <a:gd name="connsiteY16" fmla="*/ 3042471 h 5795027"/>
              <a:gd name="connsiteX17" fmla="*/ 0 w 4282900"/>
              <a:gd name="connsiteY17" fmla="*/ 2752557 h 5795027"/>
              <a:gd name="connsiteX18" fmla="*/ 0 w 4282900"/>
              <a:gd name="connsiteY18" fmla="*/ 2231503 h 5795027"/>
              <a:gd name="connsiteX19" fmla="*/ 0 w 4282900"/>
              <a:gd name="connsiteY19" fmla="*/ 2048959 h 5795027"/>
              <a:gd name="connsiteX20" fmla="*/ 559354 w 4282900"/>
              <a:gd name="connsiteY20" fmla="*/ 855573 h 5795027"/>
              <a:gd name="connsiteX21" fmla="*/ 1950071 w 4282900"/>
              <a:gd name="connsiteY21" fmla="*/ 164715 h 579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82900" h="5795027">
                <a:moveTo>
                  <a:pt x="2144960" y="0"/>
                </a:moveTo>
                <a:lnTo>
                  <a:pt x="2332832" y="164715"/>
                </a:lnTo>
                <a:cubicBezTo>
                  <a:pt x="2798675" y="524709"/>
                  <a:pt x="3323620" y="623869"/>
                  <a:pt x="3723546" y="855573"/>
                </a:cubicBezTo>
                <a:cubicBezTo>
                  <a:pt x="4108105" y="1124469"/>
                  <a:pt x="4282900" y="1432851"/>
                  <a:pt x="4282900" y="2048959"/>
                </a:cubicBezTo>
                <a:lnTo>
                  <a:pt x="4282900" y="2231503"/>
                </a:lnTo>
                <a:lnTo>
                  <a:pt x="4282900" y="2752557"/>
                </a:lnTo>
                <a:lnTo>
                  <a:pt x="4282900" y="3042471"/>
                </a:lnTo>
                <a:lnTo>
                  <a:pt x="4282900" y="3441681"/>
                </a:lnTo>
                <a:lnTo>
                  <a:pt x="4282900" y="3746068"/>
                </a:lnTo>
                <a:cubicBezTo>
                  <a:pt x="4282900" y="4362177"/>
                  <a:pt x="4108103" y="4670559"/>
                  <a:pt x="3723546" y="4939455"/>
                </a:cubicBezTo>
                <a:cubicBezTo>
                  <a:pt x="3323617" y="5171158"/>
                  <a:pt x="2798672" y="5270318"/>
                  <a:pt x="2332829" y="5630311"/>
                </a:cubicBezTo>
                <a:lnTo>
                  <a:pt x="2137940" y="5795027"/>
                </a:lnTo>
                <a:lnTo>
                  <a:pt x="1950069" y="5630311"/>
                </a:lnTo>
                <a:cubicBezTo>
                  <a:pt x="1484225" y="5270318"/>
                  <a:pt x="959280" y="5171158"/>
                  <a:pt x="559353" y="4939455"/>
                </a:cubicBezTo>
                <a:cubicBezTo>
                  <a:pt x="174796" y="4670559"/>
                  <a:pt x="0" y="4362177"/>
                  <a:pt x="0" y="3746068"/>
                </a:cubicBezTo>
                <a:lnTo>
                  <a:pt x="0" y="3441681"/>
                </a:lnTo>
                <a:lnTo>
                  <a:pt x="0" y="3042471"/>
                </a:lnTo>
                <a:lnTo>
                  <a:pt x="0" y="2752557"/>
                </a:lnTo>
                <a:lnTo>
                  <a:pt x="0" y="2231503"/>
                </a:lnTo>
                <a:lnTo>
                  <a:pt x="0" y="2048959"/>
                </a:lnTo>
                <a:cubicBezTo>
                  <a:pt x="0" y="1432851"/>
                  <a:pt x="174797" y="1124469"/>
                  <a:pt x="559354" y="855573"/>
                </a:cubicBezTo>
                <a:cubicBezTo>
                  <a:pt x="959283" y="623869"/>
                  <a:pt x="1484227" y="524709"/>
                  <a:pt x="1950071" y="164715"/>
                </a:cubicBezTo>
                <a:close/>
              </a:path>
            </a:pathLst>
          </a:custGeom>
          <a:noFill/>
          <a:ln w="25400" cap="rnd">
            <a:solidFill>
              <a:schemeClr val="bg2">
                <a:lumMod val="75000"/>
                <a:alpha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378" name="Freeform: Shape 18">
            <a:extLst>
              <a:ext uri="{FF2B5EF4-FFF2-40B4-BE49-F238E27FC236}">
                <a16:creationId xmlns:a16="http://schemas.microsoft.com/office/drawing/2014/main" id="{2DFA9BD5-1BC6-8841-8795-11163BBD6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751" y="0"/>
            <a:ext cx="3152219" cy="2093918"/>
          </a:xfrm>
          <a:custGeom>
            <a:avLst/>
            <a:gdLst>
              <a:gd name="connsiteX0" fmla="*/ 0 w 3152219"/>
              <a:gd name="connsiteY0" fmla="*/ 0 h 2093918"/>
              <a:gd name="connsiteX1" fmla="*/ 3152219 w 3152219"/>
              <a:gd name="connsiteY1" fmla="*/ 0 h 2093918"/>
              <a:gd name="connsiteX2" fmla="*/ 3152219 w 3152219"/>
              <a:gd name="connsiteY2" fmla="*/ 68034 h 2093918"/>
              <a:gd name="connsiteX3" fmla="*/ 3152219 w 3152219"/>
              <a:gd name="connsiteY3" fmla="*/ 361853 h 2093918"/>
              <a:gd name="connsiteX4" fmla="*/ 3152219 w 3152219"/>
              <a:gd name="connsiteY4" fmla="*/ 585882 h 2093918"/>
              <a:gd name="connsiteX5" fmla="*/ 2740534 w 3152219"/>
              <a:gd name="connsiteY5" fmla="*/ 1464216 h 2093918"/>
              <a:gd name="connsiteX6" fmla="*/ 1716965 w 3152219"/>
              <a:gd name="connsiteY6" fmla="*/ 1972687 h 2093918"/>
              <a:gd name="connsiteX7" fmla="*/ 1573526 w 3152219"/>
              <a:gd name="connsiteY7" fmla="*/ 2093918 h 2093918"/>
              <a:gd name="connsiteX8" fmla="*/ 1435253 w 3152219"/>
              <a:gd name="connsiteY8" fmla="*/ 1972687 h 2093918"/>
              <a:gd name="connsiteX9" fmla="*/ 411685 w 3152219"/>
              <a:gd name="connsiteY9" fmla="*/ 1464216 h 2093918"/>
              <a:gd name="connsiteX10" fmla="*/ 0 w 3152219"/>
              <a:gd name="connsiteY10" fmla="*/ 585882 h 2093918"/>
              <a:gd name="connsiteX11" fmla="*/ 0 w 3152219"/>
              <a:gd name="connsiteY11" fmla="*/ 361853 h 2093918"/>
              <a:gd name="connsiteX12" fmla="*/ 0 w 3152219"/>
              <a:gd name="connsiteY12" fmla="*/ 68034 h 2093918"/>
              <a:gd name="connsiteX0" fmla="*/ 3152219 w 3243659"/>
              <a:gd name="connsiteY0" fmla="*/ 0 h 2093918"/>
              <a:gd name="connsiteX1" fmla="*/ 3152219 w 3243659"/>
              <a:gd name="connsiteY1" fmla="*/ 68034 h 2093918"/>
              <a:gd name="connsiteX2" fmla="*/ 3152219 w 3243659"/>
              <a:gd name="connsiteY2" fmla="*/ 361853 h 2093918"/>
              <a:gd name="connsiteX3" fmla="*/ 3152219 w 3243659"/>
              <a:gd name="connsiteY3" fmla="*/ 585882 h 2093918"/>
              <a:gd name="connsiteX4" fmla="*/ 2740534 w 3243659"/>
              <a:gd name="connsiteY4" fmla="*/ 1464216 h 2093918"/>
              <a:gd name="connsiteX5" fmla="*/ 1716965 w 3243659"/>
              <a:gd name="connsiteY5" fmla="*/ 1972687 h 2093918"/>
              <a:gd name="connsiteX6" fmla="*/ 1573526 w 3243659"/>
              <a:gd name="connsiteY6" fmla="*/ 2093918 h 2093918"/>
              <a:gd name="connsiteX7" fmla="*/ 1435253 w 3243659"/>
              <a:gd name="connsiteY7" fmla="*/ 1972687 h 2093918"/>
              <a:gd name="connsiteX8" fmla="*/ 411685 w 3243659"/>
              <a:gd name="connsiteY8" fmla="*/ 1464216 h 2093918"/>
              <a:gd name="connsiteX9" fmla="*/ 0 w 3243659"/>
              <a:gd name="connsiteY9" fmla="*/ 585882 h 2093918"/>
              <a:gd name="connsiteX10" fmla="*/ 0 w 3243659"/>
              <a:gd name="connsiteY10" fmla="*/ 361853 h 2093918"/>
              <a:gd name="connsiteX11" fmla="*/ 0 w 3243659"/>
              <a:gd name="connsiteY11" fmla="*/ 68034 h 2093918"/>
              <a:gd name="connsiteX12" fmla="*/ 0 w 3243659"/>
              <a:gd name="connsiteY12" fmla="*/ 0 h 2093918"/>
              <a:gd name="connsiteX13" fmla="*/ 3243659 w 3243659"/>
              <a:gd name="connsiteY13" fmla="*/ 91440 h 2093918"/>
              <a:gd name="connsiteX0" fmla="*/ 3152219 w 3152219"/>
              <a:gd name="connsiteY0" fmla="*/ 0 h 2093918"/>
              <a:gd name="connsiteX1" fmla="*/ 3152219 w 3152219"/>
              <a:gd name="connsiteY1" fmla="*/ 68034 h 2093918"/>
              <a:gd name="connsiteX2" fmla="*/ 3152219 w 3152219"/>
              <a:gd name="connsiteY2" fmla="*/ 361853 h 2093918"/>
              <a:gd name="connsiteX3" fmla="*/ 3152219 w 3152219"/>
              <a:gd name="connsiteY3" fmla="*/ 585882 h 2093918"/>
              <a:gd name="connsiteX4" fmla="*/ 2740534 w 3152219"/>
              <a:gd name="connsiteY4" fmla="*/ 1464216 h 2093918"/>
              <a:gd name="connsiteX5" fmla="*/ 1716965 w 3152219"/>
              <a:gd name="connsiteY5" fmla="*/ 1972687 h 2093918"/>
              <a:gd name="connsiteX6" fmla="*/ 1573526 w 3152219"/>
              <a:gd name="connsiteY6" fmla="*/ 2093918 h 2093918"/>
              <a:gd name="connsiteX7" fmla="*/ 1435253 w 3152219"/>
              <a:gd name="connsiteY7" fmla="*/ 1972687 h 2093918"/>
              <a:gd name="connsiteX8" fmla="*/ 411685 w 3152219"/>
              <a:gd name="connsiteY8" fmla="*/ 1464216 h 2093918"/>
              <a:gd name="connsiteX9" fmla="*/ 0 w 3152219"/>
              <a:gd name="connsiteY9" fmla="*/ 585882 h 2093918"/>
              <a:gd name="connsiteX10" fmla="*/ 0 w 3152219"/>
              <a:gd name="connsiteY10" fmla="*/ 361853 h 2093918"/>
              <a:gd name="connsiteX11" fmla="*/ 0 w 3152219"/>
              <a:gd name="connsiteY11" fmla="*/ 68034 h 2093918"/>
              <a:gd name="connsiteX12" fmla="*/ 0 w 3152219"/>
              <a:gd name="connsiteY12" fmla="*/ 0 h 2093918"/>
              <a:gd name="connsiteX0" fmla="*/ 3152219 w 3152219"/>
              <a:gd name="connsiteY0" fmla="*/ 0 h 2093918"/>
              <a:gd name="connsiteX1" fmla="*/ 3152219 w 3152219"/>
              <a:gd name="connsiteY1" fmla="*/ 68034 h 2093918"/>
              <a:gd name="connsiteX2" fmla="*/ 3152219 w 3152219"/>
              <a:gd name="connsiteY2" fmla="*/ 585882 h 2093918"/>
              <a:gd name="connsiteX3" fmla="*/ 2740534 w 3152219"/>
              <a:gd name="connsiteY3" fmla="*/ 1464216 h 2093918"/>
              <a:gd name="connsiteX4" fmla="*/ 1716965 w 3152219"/>
              <a:gd name="connsiteY4" fmla="*/ 1972687 h 2093918"/>
              <a:gd name="connsiteX5" fmla="*/ 1573526 w 3152219"/>
              <a:gd name="connsiteY5" fmla="*/ 2093918 h 2093918"/>
              <a:gd name="connsiteX6" fmla="*/ 1435253 w 3152219"/>
              <a:gd name="connsiteY6" fmla="*/ 1972687 h 2093918"/>
              <a:gd name="connsiteX7" fmla="*/ 411685 w 3152219"/>
              <a:gd name="connsiteY7" fmla="*/ 1464216 h 2093918"/>
              <a:gd name="connsiteX8" fmla="*/ 0 w 3152219"/>
              <a:gd name="connsiteY8" fmla="*/ 585882 h 2093918"/>
              <a:gd name="connsiteX9" fmla="*/ 0 w 3152219"/>
              <a:gd name="connsiteY9" fmla="*/ 361853 h 2093918"/>
              <a:gd name="connsiteX10" fmla="*/ 0 w 3152219"/>
              <a:gd name="connsiteY10" fmla="*/ 68034 h 2093918"/>
              <a:gd name="connsiteX11" fmla="*/ 0 w 3152219"/>
              <a:gd name="connsiteY11" fmla="*/ 0 h 2093918"/>
              <a:gd name="connsiteX0" fmla="*/ 3152219 w 3152219"/>
              <a:gd name="connsiteY0" fmla="*/ 0 h 2093918"/>
              <a:gd name="connsiteX1" fmla="*/ 3152219 w 3152219"/>
              <a:gd name="connsiteY1" fmla="*/ 68034 h 2093918"/>
              <a:gd name="connsiteX2" fmla="*/ 3152219 w 3152219"/>
              <a:gd name="connsiteY2" fmla="*/ 585882 h 2093918"/>
              <a:gd name="connsiteX3" fmla="*/ 2740534 w 3152219"/>
              <a:gd name="connsiteY3" fmla="*/ 1464216 h 2093918"/>
              <a:gd name="connsiteX4" fmla="*/ 1716965 w 3152219"/>
              <a:gd name="connsiteY4" fmla="*/ 1972687 h 2093918"/>
              <a:gd name="connsiteX5" fmla="*/ 1573526 w 3152219"/>
              <a:gd name="connsiteY5" fmla="*/ 2093918 h 2093918"/>
              <a:gd name="connsiteX6" fmla="*/ 1435253 w 3152219"/>
              <a:gd name="connsiteY6" fmla="*/ 1972687 h 2093918"/>
              <a:gd name="connsiteX7" fmla="*/ 411685 w 3152219"/>
              <a:gd name="connsiteY7" fmla="*/ 1464216 h 2093918"/>
              <a:gd name="connsiteX8" fmla="*/ 0 w 3152219"/>
              <a:gd name="connsiteY8" fmla="*/ 585882 h 2093918"/>
              <a:gd name="connsiteX9" fmla="*/ 0 w 3152219"/>
              <a:gd name="connsiteY9" fmla="*/ 68034 h 2093918"/>
              <a:gd name="connsiteX10" fmla="*/ 0 w 3152219"/>
              <a:gd name="connsiteY10" fmla="*/ 0 h 209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52219" h="2093918">
                <a:moveTo>
                  <a:pt x="3152219" y="0"/>
                </a:moveTo>
                <a:lnTo>
                  <a:pt x="3152219" y="68034"/>
                </a:lnTo>
                <a:lnTo>
                  <a:pt x="3152219" y="585882"/>
                </a:lnTo>
                <a:cubicBezTo>
                  <a:pt x="3152219" y="1039339"/>
                  <a:pt x="3023568" y="1266308"/>
                  <a:pt x="2740534" y="1464216"/>
                </a:cubicBezTo>
                <a:cubicBezTo>
                  <a:pt x="2446186" y="1634750"/>
                  <a:pt x="2059826" y="1707732"/>
                  <a:pt x="1716965" y="1972687"/>
                </a:cubicBezTo>
                <a:lnTo>
                  <a:pt x="1573526" y="2093918"/>
                </a:lnTo>
                <a:lnTo>
                  <a:pt x="1435253" y="1972687"/>
                </a:lnTo>
                <a:cubicBezTo>
                  <a:pt x="1092391" y="1707732"/>
                  <a:pt x="706031" y="1634750"/>
                  <a:pt x="411685" y="1464216"/>
                </a:cubicBezTo>
                <a:cubicBezTo>
                  <a:pt x="128650" y="1266308"/>
                  <a:pt x="0" y="1039339"/>
                  <a:pt x="0" y="585882"/>
                </a:cubicBezTo>
                <a:lnTo>
                  <a:pt x="0" y="68034"/>
                </a:lnTo>
                <a:lnTo>
                  <a:pt x="0" y="0"/>
                </a:lnTo>
              </a:path>
            </a:pathLst>
          </a:custGeom>
          <a:noFill/>
          <a:ln w="25400" cap="rnd">
            <a:solidFill>
              <a:schemeClr val="bg2">
                <a:lumMod val="75000"/>
                <a:alpha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379" name="Freeform: Shape 20">
            <a:extLst>
              <a:ext uri="{FF2B5EF4-FFF2-40B4-BE49-F238E27FC236}">
                <a16:creationId xmlns:a16="http://schemas.microsoft.com/office/drawing/2014/main" id="{40693635-38A3-2F4A-8F4E-2E576EA1E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1636" y="4749994"/>
            <a:ext cx="3154449" cy="2108006"/>
          </a:xfrm>
          <a:custGeom>
            <a:avLst/>
            <a:gdLst>
              <a:gd name="connsiteX0" fmla="*/ 1578693 w 3152219"/>
              <a:gd name="connsiteY0" fmla="*/ 0 h 2108006"/>
              <a:gd name="connsiteX1" fmla="*/ 1716967 w 3152219"/>
              <a:gd name="connsiteY1" fmla="*/ 121231 h 2108006"/>
              <a:gd name="connsiteX2" fmla="*/ 2740534 w 3152219"/>
              <a:gd name="connsiteY2" fmla="*/ 629703 h 2108006"/>
              <a:gd name="connsiteX3" fmla="*/ 3152219 w 3152219"/>
              <a:gd name="connsiteY3" fmla="*/ 1508036 h 2108006"/>
              <a:gd name="connsiteX4" fmla="*/ 3152219 w 3152219"/>
              <a:gd name="connsiteY4" fmla="*/ 1642389 h 2108006"/>
              <a:gd name="connsiteX5" fmla="*/ 3152219 w 3152219"/>
              <a:gd name="connsiteY5" fmla="*/ 2025885 h 2108006"/>
              <a:gd name="connsiteX6" fmla="*/ 3152219 w 3152219"/>
              <a:gd name="connsiteY6" fmla="*/ 2108006 h 2108006"/>
              <a:gd name="connsiteX7" fmla="*/ 0 w 3152219"/>
              <a:gd name="connsiteY7" fmla="*/ 2108006 h 2108006"/>
              <a:gd name="connsiteX8" fmla="*/ 0 w 3152219"/>
              <a:gd name="connsiteY8" fmla="*/ 2025885 h 2108006"/>
              <a:gd name="connsiteX9" fmla="*/ 0 w 3152219"/>
              <a:gd name="connsiteY9" fmla="*/ 1642389 h 2108006"/>
              <a:gd name="connsiteX10" fmla="*/ 0 w 3152219"/>
              <a:gd name="connsiteY10" fmla="*/ 1508036 h 2108006"/>
              <a:gd name="connsiteX11" fmla="*/ 411685 w 3152219"/>
              <a:gd name="connsiteY11" fmla="*/ 629703 h 2108006"/>
              <a:gd name="connsiteX12" fmla="*/ 1435255 w 3152219"/>
              <a:gd name="connsiteY12" fmla="*/ 121231 h 2108006"/>
              <a:gd name="connsiteX0" fmla="*/ 3152219 w 3243659"/>
              <a:gd name="connsiteY0" fmla="*/ 2108006 h 2199446"/>
              <a:gd name="connsiteX1" fmla="*/ 0 w 3243659"/>
              <a:gd name="connsiteY1" fmla="*/ 2108006 h 2199446"/>
              <a:gd name="connsiteX2" fmla="*/ 0 w 3243659"/>
              <a:gd name="connsiteY2" fmla="*/ 2025885 h 2199446"/>
              <a:gd name="connsiteX3" fmla="*/ 0 w 3243659"/>
              <a:gd name="connsiteY3" fmla="*/ 1642389 h 2199446"/>
              <a:gd name="connsiteX4" fmla="*/ 0 w 3243659"/>
              <a:gd name="connsiteY4" fmla="*/ 1508036 h 2199446"/>
              <a:gd name="connsiteX5" fmla="*/ 411685 w 3243659"/>
              <a:gd name="connsiteY5" fmla="*/ 629703 h 2199446"/>
              <a:gd name="connsiteX6" fmla="*/ 1435255 w 3243659"/>
              <a:gd name="connsiteY6" fmla="*/ 121231 h 2199446"/>
              <a:gd name="connsiteX7" fmla="*/ 1578693 w 3243659"/>
              <a:gd name="connsiteY7" fmla="*/ 0 h 2199446"/>
              <a:gd name="connsiteX8" fmla="*/ 1716967 w 3243659"/>
              <a:gd name="connsiteY8" fmla="*/ 121231 h 2199446"/>
              <a:gd name="connsiteX9" fmla="*/ 2740534 w 3243659"/>
              <a:gd name="connsiteY9" fmla="*/ 629703 h 2199446"/>
              <a:gd name="connsiteX10" fmla="*/ 3152219 w 3243659"/>
              <a:gd name="connsiteY10" fmla="*/ 1508036 h 2199446"/>
              <a:gd name="connsiteX11" fmla="*/ 3152219 w 3243659"/>
              <a:gd name="connsiteY11" fmla="*/ 1642389 h 2199446"/>
              <a:gd name="connsiteX12" fmla="*/ 3152219 w 3243659"/>
              <a:gd name="connsiteY12" fmla="*/ 2025885 h 2199446"/>
              <a:gd name="connsiteX13" fmla="*/ 3243659 w 3243659"/>
              <a:gd name="connsiteY13" fmla="*/ 2199446 h 2199446"/>
              <a:gd name="connsiteX0" fmla="*/ 0 w 3243659"/>
              <a:gd name="connsiteY0" fmla="*/ 2108006 h 2199446"/>
              <a:gd name="connsiteX1" fmla="*/ 0 w 3243659"/>
              <a:gd name="connsiteY1" fmla="*/ 2025885 h 2199446"/>
              <a:gd name="connsiteX2" fmla="*/ 0 w 3243659"/>
              <a:gd name="connsiteY2" fmla="*/ 1642389 h 2199446"/>
              <a:gd name="connsiteX3" fmla="*/ 0 w 3243659"/>
              <a:gd name="connsiteY3" fmla="*/ 1508036 h 2199446"/>
              <a:gd name="connsiteX4" fmla="*/ 411685 w 3243659"/>
              <a:gd name="connsiteY4" fmla="*/ 629703 h 2199446"/>
              <a:gd name="connsiteX5" fmla="*/ 1435255 w 3243659"/>
              <a:gd name="connsiteY5" fmla="*/ 121231 h 2199446"/>
              <a:gd name="connsiteX6" fmla="*/ 1578693 w 3243659"/>
              <a:gd name="connsiteY6" fmla="*/ 0 h 2199446"/>
              <a:gd name="connsiteX7" fmla="*/ 1716967 w 3243659"/>
              <a:gd name="connsiteY7" fmla="*/ 121231 h 2199446"/>
              <a:gd name="connsiteX8" fmla="*/ 2740534 w 3243659"/>
              <a:gd name="connsiteY8" fmla="*/ 629703 h 2199446"/>
              <a:gd name="connsiteX9" fmla="*/ 3152219 w 3243659"/>
              <a:gd name="connsiteY9" fmla="*/ 1508036 h 2199446"/>
              <a:gd name="connsiteX10" fmla="*/ 3152219 w 3243659"/>
              <a:gd name="connsiteY10" fmla="*/ 1642389 h 2199446"/>
              <a:gd name="connsiteX11" fmla="*/ 3152219 w 3243659"/>
              <a:gd name="connsiteY11" fmla="*/ 2025885 h 2199446"/>
              <a:gd name="connsiteX12" fmla="*/ 3243659 w 3243659"/>
              <a:gd name="connsiteY12" fmla="*/ 2199446 h 2199446"/>
              <a:gd name="connsiteX0" fmla="*/ 0 w 3243659"/>
              <a:gd name="connsiteY0" fmla="*/ 2108006 h 2199446"/>
              <a:gd name="connsiteX1" fmla="*/ 0 w 3243659"/>
              <a:gd name="connsiteY1" fmla="*/ 1642389 h 2199446"/>
              <a:gd name="connsiteX2" fmla="*/ 0 w 3243659"/>
              <a:gd name="connsiteY2" fmla="*/ 1508036 h 2199446"/>
              <a:gd name="connsiteX3" fmla="*/ 411685 w 3243659"/>
              <a:gd name="connsiteY3" fmla="*/ 629703 h 2199446"/>
              <a:gd name="connsiteX4" fmla="*/ 1435255 w 3243659"/>
              <a:gd name="connsiteY4" fmla="*/ 121231 h 2199446"/>
              <a:gd name="connsiteX5" fmla="*/ 1578693 w 3243659"/>
              <a:gd name="connsiteY5" fmla="*/ 0 h 2199446"/>
              <a:gd name="connsiteX6" fmla="*/ 1716967 w 3243659"/>
              <a:gd name="connsiteY6" fmla="*/ 121231 h 2199446"/>
              <a:gd name="connsiteX7" fmla="*/ 2740534 w 3243659"/>
              <a:gd name="connsiteY7" fmla="*/ 629703 h 2199446"/>
              <a:gd name="connsiteX8" fmla="*/ 3152219 w 3243659"/>
              <a:gd name="connsiteY8" fmla="*/ 1508036 h 2199446"/>
              <a:gd name="connsiteX9" fmla="*/ 3152219 w 3243659"/>
              <a:gd name="connsiteY9" fmla="*/ 1642389 h 2199446"/>
              <a:gd name="connsiteX10" fmla="*/ 3152219 w 3243659"/>
              <a:gd name="connsiteY10" fmla="*/ 2025885 h 2199446"/>
              <a:gd name="connsiteX11" fmla="*/ 3243659 w 3243659"/>
              <a:gd name="connsiteY11" fmla="*/ 2199446 h 2199446"/>
              <a:gd name="connsiteX0" fmla="*/ 0 w 3243659"/>
              <a:gd name="connsiteY0" fmla="*/ 2108006 h 2199446"/>
              <a:gd name="connsiteX1" fmla="*/ 0 w 3243659"/>
              <a:gd name="connsiteY1" fmla="*/ 1642389 h 2199446"/>
              <a:gd name="connsiteX2" fmla="*/ 0 w 3243659"/>
              <a:gd name="connsiteY2" fmla="*/ 1508036 h 2199446"/>
              <a:gd name="connsiteX3" fmla="*/ 411685 w 3243659"/>
              <a:gd name="connsiteY3" fmla="*/ 629703 h 2199446"/>
              <a:gd name="connsiteX4" fmla="*/ 1435255 w 3243659"/>
              <a:gd name="connsiteY4" fmla="*/ 121231 h 2199446"/>
              <a:gd name="connsiteX5" fmla="*/ 1578693 w 3243659"/>
              <a:gd name="connsiteY5" fmla="*/ 0 h 2199446"/>
              <a:gd name="connsiteX6" fmla="*/ 1716967 w 3243659"/>
              <a:gd name="connsiteY6" fmla="*/ 121231 h 2199446"/>
              <a:gd name="connsiteX7" fmla="*/ 2740534 w 3243659"/>
              <a:gd name="connsiteY7" fmla="*/ 629703 h 2199446"/>
              <a:gd name="connsiteX8" fmla="*/ 3152219 w 3243659"/>
              <a:gd name="connsiteY8" fmla="*/ 1508036 h 2199446"/>
              <a:gd name="connsiteX9" fmla="*/ 3152219 w 3243659"/>
              <a:gd name="connsiteY9" fmla="*/ 2025885 h 2199446"/>
              <a:gd name="connsiteX10" fmla="*/ 3243659 w 3243659"/>
              <a:gd name="connsiteY10" fmla="*/ 2199446 h 2199446"/>
              <a:gd name="connsiteX0" fmla="*/ 0 w 3154449"/>
              <a:gd name="connsiteY0" fmla="*/ 2108006 h 2108006"/>
              <a:gd name="connsiteX1" fmla="*/ 0 w 3154449"/>
              <a:gd name="connsiteY1" fmla="*/ 1642389 h 2108006"/>
              <a:gd name="connsiteX2" fmla="*/ 0 w 3154449"/>
              <a:gd name="connsiteY2" fmla="*/ 1508036 h 2108006"/>
              <a:gd name="connsiteX3" fmla="*/ 411685 w 3154449"/>
              <a:gd name="connsiteY3" fmla="*/ 629703 h 2108006"/>
              <a:gd name="connsiteX4" fmla="*/ 1435255 w 3154449"/>
              <a:gd name="connsiteY4" fmla="*/ 121231 h 2108006"/>
              <a:gd name="connsiteX5" fmla="*/ 1578693 w 3154449"/>
              <a:gd name="connsiteY5" fmla="*/ 0 h 2108006"/>
              <a:gd name="connsiteX6" fmla="*/ 1716967 w 3154449"/>
              <a:gd name="connsiteY6" fmla="*/ 121231 h 2108006"/>
              <a:gd name="connsiteX7" fmla="*/ 2740534 w 3154449"/>
              <a:gd name="connsiteY7" fmla="*/ 629703 h 2108006"/>
              <a:gd name="connsiteX8" fmla="*/ 3152219 w 3154449"/>
              <a:gd name="connsiteY8" fmla="*/ 1508036 h 2108006"/>
              <a:gd name="connsiteX9" fmla="*/ 3152219 w 3154449"/>
              <a:gd name="connsiteY9" fmla="*/ 2025885 h 2108006"/>
              <a:gd name="connsiteX10" fmla="*/ 3154449 w 3154449"/>
              <a:gd name="connsiteY10" fmla="*/ 2096855 h 2108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54449" h="2108006">
                <a:moveTo>
                  <a:pt x="0" y="2108006"/>
                </a:moveTo>
                <a:lnTo>
                  <a:pt x="0" y="1642389"/>
                </a:lnTo>
                <a:lnTo>
                  <a:pt x="0" y="1508036"/>
                </a:lnTo>
                <a:cubicBezTo>
                  <a:pt x="0" y="1054580"/>
                  <a:pt x="128651" y="827611"/>
                  <a:pt x="411685" y="629703"/>
                </a:cubicBezTo>
                <a:cubicBezTo>
                  <a:pt x="706034" y="459168"/>
                  <a:pt x="1092393" y="386187"/>
                  <a:pt x="1435255" y="121231"/>
                </a:cubicBezTo>
                <a:lnTo>
                  <a:pt x="1578693" y="0"/>
                </a:lnTo>
                <a:lnTo>
                  <a:pt x="1716967" y="121231"/>
                </a:lnTo>
                <a:cubicBezTo>
                  <a:pt x="2059828" y="386187"/>
                  <a:pt x="2446188" y="459168"/>
                  <a:pt x="2740534" y="629703"/>
                </a:cubicBezTo>
                <a:cubicBezTo>
                  <a:pt x="3023570" y="827611"/>
                  <a:pt x="3152219" y="1054580"/>
                  <a:pt x="3152219" y="1508036"/>
                </a:cubicBezTo>
                <a:lnTo>
                  <a:pt x="3152219" y="2025885"/>
                </a:lnTo>
                <a:cubicBezTo>
                  <a:pt x="3152219" y="2053259"/>
                  <a:pt x="3154449" y="2096855"/>
                  <a:pt x="3154449" y="2096855"/>
                </a:cubicBezTo>
              </a:path>
            </a:pathLst>
          </a:custGeom>
          <a:noFill/>
          <a:ln w="25400" cap="rnd">
            <a:solidFill>
              <a:schemeClr val="bg2">
                <a:lumMod val="75000"/>
                <a:alpha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33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72CB4B-A086-E546-83B0-DD8F40789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337ECF-6A76-466D-B9CA-E00A1CD20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960030"/>
            <a:ext cx="4470832" cy="1507398"/>
          </a:xfrm>
        </p:spPr>
        <p:txBody>
          <a:bodyPr anchor="ctr">
            <a:normAutofit/>
          </a:bodyPr>
          <a:lstStyle/>
          <a:p>
            <a:r>
              <a:rPr lang="en-US" dirty="0"/>
              <a:t>Ask yourself: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4D6D4-8338-426C-A67D-D6C2930F9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1" y="2467428"/>
            <a:ext cx="4470831" cy="3053170"/>
          </a:xfrm>
        </p:spPr>
        <p:txBody>
          <a:bodyPr anchor="t">
            <a:normAutofit/>
          </a:bodyPr>
          <a:lstStyle/>
          <a:p>
            <a:r>
              <a:rPr lang="en-US" dirty="0"/>
              <a:t>How can you ensure that you’re building an authentic home atmosphere? </a:t>
            </a:r>
          </a:p>
          <a:p>
            <a:r>
              <a:rPr lang="en-US" dirty="0"/>
              <a:t>What would help you curate an environment that supports inquiry and invites your children to explore in satisfying ways?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151340-7EF2-0647-A719-394EFC3A1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874484"/>
            <a:ext cx="0" cy="3394558"/>
          </a:xfrm>
          <a:prstGeom prst="line">
            <a:avLst/>
          </a:prstGeom>
          <a:ln w="25400" cap="rnd">
            <a:solidFill>
              <a:schemeClr val="bg2">
                <a:lumMod val="75000"/>
                <a:alpha val="6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Ask Yourself HD Stock Images | Shutterstock">
            <a:extLst>
              <a:ext uri="{FF2B5EF4-FFF2-40B4-BE49-F238E27FC236}">
                <a16:creationId xmlns:a16="http://schemas.microsoft.com/office/drawing/2014/main" id="{E7AE7F58-E6A6-4ADC-8185-13B7DF6058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3"/>
          <a:stretch/>
        </p:blipFill>
        <p:spPr bwMode="auto">
          <a:xfrm>
            <a:off x="6768669" y="1811949"/>
            <a:ext cx="4848551" cy="323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879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F72CB4B-A086-E546-83B0-DD8F40789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5CC3DA-B75E-4250-AD8C-58C95D246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960030"/>
            <a:ext cx="4470832" cy="150739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/>
              <a:t>11 Creative Ways to Spark Curiosity and Delight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90697F-9445-4C15-A302-ACA97B29D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1" y="2844800"/>
            <a:ext cx="4470831" cy="3053170"/>
          </a:xfrm>
        </p:spPr>
        <p:txBody>
          <a:bodyPr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/>
              <a:t>Allow your child to define their identity.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9151340-7EF2-0647-A719-394EFC3A1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874484"/>
            <a:ext cx="0" cy="3394558"/>
          </a:xfrm>
          <a:prstGeom prst="line">
            <a:avLst/>
          </a:prstGeom>
          <a:ln w="25400" cap="rnd">
            <a:solidFill>
              <a:schemeClr val="bg2">
                <a:lumMod val="75000"/>
                <a:alpha val="6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1,216 Who Am I Stock Photos and Images - 123RF">
            <a:extLst>
              <a:ext uri="{FF2B5EF4-FFF2-40B4-BE49-F238E27FC236}">
                <a16:creationId xmlns:a16="http://schemas.microsoft.com/office/drawing/2014/main" id="{F4AD09ED-5B4A-41A1-BBBB-C7C5A0A51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8669" y="1810796"/>
            <a:ext cx="4848551" cy="323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683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7B49DDE3-D095-6B49-8468-C97AFBEC5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5CC3DA-B75E-4250-AD8C-58C95D246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959587"/>
            <a:ext cx="5280912" cy="1507397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11 Creative Ways to Spark Curiosity and Delight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90697F-9445-4C15-A302-ACA97B29D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2722165"/>
            <a:ext cx="5280912" cy="3880653"/>
          </a:xfrm>
        </p:spPr>
        <p:txBody>
          <a:bodyPr anchor="t">
            <a:normAutofit lnSpcReduction="10000"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Allow your child to define their identity.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Spread a wide feast.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Model interest in the world around you.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Emphasize the current topics of debate in a field.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Leverage technology to promote passion.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Diversify the voices speaking into your child.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Curate a learning-rich home atmosphere</a:t>
            </a:r>
            <a:r>
              <a:rPr lang="en-US" b="1" dirty="0"/>
              <a:t>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b="1" dirty="0"/>
              <a:t>Keep your child supplied with tools of the trade and tolerate controlled messes.</a:t>
            </a:r>
          </a:p>
        </p:txBody>
      </p:sp>
      <p:sp>
        <p:nvSpPr>
          <p:cNvPr id="75" name="Freeform: Shape 8">
            <a:extLst>
              <a:ext uri="{FF2B5EF4-FFF2-40B4-BE49-F238E27FC236}">
                <a16:creationId xmlns:a16="http://schemas.microsoft.com/office/drawing/2014/main" id="{ABB01071-716F-6543-8D8D-69CC0A2AA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38834" y="720724"/>
            <a:ext cx="4014345" cy="5414576"/>
          </a:xfrm>
          <a:custGeom>
            <a:avLst/>
            <a:gdLst>
              <a:gd name="connsiteX0" fmla="*/ 2144960 w 4282900"/>
              <a:gd name="connsiteY0" fmla="*/ 0 h 5795027"/>
              <a:gd name="connsiteX1" fmla="*/ 2332832 w 4282900"/>
              <a:gd name="connsiteY1" fmla="*/ 164715 h 5795027"/>
              <a:gd name="connsiteX2" fmla="*/ 3723546 w 4282900"/>
              <a:gd name="connsiteY2" fmla="*/ 855573 h 5795027"/>
              <a:gd name="connsiteX3" fmla="*/ 4282900 w 4282900"/>
              <a:gd name="connsiteY3" fmla="*/ 2048959 h 5795027"/>
              <a:gd name="connsiteX4" fmla="*/ 4282900 w 4282900"/>
              <a:gd name="connsiteY4" fmla="*/ 2231503 h 5795027"/>
              <a:gd name="connsiteX5" fmla="*/ 4282900 w 4282900"/>
              <a:gd name="connsiteY5" fmla="*/ 2752557 h 5795027"/>
              <a:gd name="connsiteX6" fmla="*/ 4282900 w 4282900"/>
              <a:gd name="connsiteY6" fmla="*/ 3042471 h 5795027"/>
              <a:gd name="connsiteX7" fmla="*/ 4282900 w 4282900"/>
              <a:gd name="connsiteY7" fmla="*/ 3441681 h 5795027"/>
              <a:gd name="connsiteX8" fmla="*/ 4282900 w 4282900"/>
              <a:gd name="connsiteY8" fmla="*/ 3746068 h 5795027"/>
              <a:gd name="connsiteX9" fmla="*/ 3723546 w 4282900"/>
              <a:gd name="connsiteY9" fmla="*/ 4939455 h 5795027"/>
              <a:gd name="connsiteX10" fmla="*/ 2332829 w 4282900"/>
              <a:gd name="connsiteY10" fmla="*/ 5630311 h 5795027"/>
              <a:gd name="connsiteX11" fmla="*/ 2137940 w 4282900"/>
              <a:gd name="connsiteY11" fmla="*/ 5795027 h 5795027"/>
              <a:gd name="connsiteX12" fmla="*/ 1950069 w 4282900"/>
              <a:gd name="connsiteY12" fmla="*/ 5630311 h 5795027"/>
              <a:gd name="connsiteX13" fmla="*/ 559353 w 4282900"/>
              <a:gd name="connsiteY13" fmla="*/ 4939455 h 5795027"/>
              <a:gd name="connsiteX14" fmla="*/ 0 w 4282900"/>
              <a:gd name="connsiteY14" fmla="*/ 3746068 h 5795027"/>
              <a:gd name="connsiteX15" fmla="*/ 0 w 4282900"/>
              <a:gd name="connsiteY15" fmla="*/ 3441681 h 5795027"/>
              <a:gd name="connsiteX16" fmla="*/ 0 w 4282900"/>
              <a:gd name="connsiteY16" fmla="*/ 3042471 h 5795027"/>
              <a:gd name="connsiteX17" fmla="*/ 0 w 4282900"/>
              <a:gd name="connsiteY17" fmla="*/ 2752557 h 5795027"/>
              <a:gd name="connsiteX18" fmla="*/ 0 w 4282900"/>
              <a:gd name="connsiteY18" fmla="*/ 2231503 h 5795027"/>
              <a:gd name="connsiteX19" fmla="*/ 0 w 4282900"/>
              <a:gd name="connsiteY19" fmla="*/ 2048959 h 5795027"/>
              <a:gd name="connsiteX20" fmla="*/ 559354 w 4282900"/>
              <a:gd name="connsiteY20" fmla="*/ 855573 h 5795027"/>
              <a:gd name="connsiteX21" fmla="*/ 1950071 w 4282900"/>
              <a:gd name="connsiteY21" fmla="*/ 164715 h 579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82900" h="5795027">
                <a:moveTo>
                  <a:pt x="2144960" y="0"/>
                </a:moveTo>
                <a:lnTo>
                  <a:pt x="2332832" y="164715"/>
                </a:lnTo>
                <a:cubicBezTo>
                  <a:pt x="2798675" y="524709"/>
                  <a:pt x="3323620" y="623869"/>
                  <a:pt x="3723546" y="855573"/>
                </a:cubicBezTo>
                <a:cubicBezTo>
                  <a:pt x="4108105" y="1124469"/>
                  <a:pt x="4282900" y="1432851"/>
                  <a:pt x="4282900" y="2048959"/>
                </a:cubicBezTo>
                <a:lnTo>
                  <a:pt x="4282900" y="2231503"/>
                </a:lnTo>
                <a:lnTo>
                  <a:pt x="4282900" y="2752557"/>
                </a:lnTo>
                <a:lnTo>
                  <a:pt x="4282900" y="3042471"/>
                </a:lnTo>
                <a:lnTo>
                  <a:pt x="4282900" y="3441681"/>
                </a:lnTo>
                <a:lnTo>
                  <a:pt x="4282900" y="3746068"/>
                </a:lnTo>
                <a:cubicBezTo>
                  <a:pt x="4282900" y="4362177"/>
                  <a:pt x="4108103" y="4670559"/>
                  <a:pt x="3723546" y="4939455"/>
                </a:cubicBezTo>
                <a:cubicBezTo>
                  <a:pt x="3323617" y="5171158"/>
                  <a:pt x="2798672" y="5270318"/>
                  <a:pt x="2332829" y="5630311"/>
                </a:cubicBezTo>
                <a:lnTo>
                  <a:pt x="2137940" y="5795027"/>
                </a:lnTo>
                <a:lnTo>
                  <a:pt x="1950069" y="5630311"/>
                </a:lnTo>
                <a:cubicBezTo>
                  <a:pt x="1484225" y="5270318"/>
                  <a:pt x="959280" y="5171158"/>
                  <a:pt x="559353" y="4939455"/>
                </a:cubicBezTo>
                <a:cubicBezTo>
                  <a:pt x="174796" y="4670559"/>
                  <a:pt x="0" y="4362177"/>
                  <a:pt x="0" y="3746068"/>
                </a:cubicBezTo>
                <a:lnTo>
                  <a:pt x="0" y="3441681"/>
                </a:lnTo>
                <a:lnTo>
                  <a:pt x="0" y="3042471"/>
                </a:lnTo>
                <a:lnTo>
                  <a:pt x="0" y="2752557"/>
                </a:lnTo>
                <a:lnTo>
                  <a:pt x="0" y="2231503"/>
                </a:lnTo>
                <a:lnTo>
                  <a:pt x="0" y="2048959"/>
                </a:lnTo>
                <a:cubicBezTo>
                  <a:pt x="0" y="1432851"/>
                  <a:pt x="174797" y="1124469"/>
                  <a:pt x="559354" y="855573"/>
                </a:cubicBezTo>
                <a:cubicBezTo>
                  <a:pt x="959283" y="623869"/>
                  <a:pt x="1484227" y="524709"/>
                  <a:pt x="1950071" y="164715"/>
                </a:cubicBezTo>
                <a:close/>
              </a:path>
            </a:pathLst>
          </a:custGeom>
          <a:noFill/>
          <a:ln w="25400" cap="rnd">
            <a:solidFill>
              <a:schemeClr val="bg2">
                <a:lumMod val="75000"/>
                <a:alpha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7" name="Freeform: Shape 9">
            <a:extLst>
              <a:ext uri="{FF2B5EF4-FFF2-40B4-BE49-F238E27FC236}">
                <a16:creationId xmlns:a16="http://schemas.microsoft.com/office/drawing/2014/main" id="{ADDA446B-9201-8E49-8BFA-DC886BA7B9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07601" y="805231"/>
            <a:ext cx="3876811" cy="5245563"/>
          </a:xfrm>
          <a:custGeom>
            <a:avLst/>
            <a:gdLst>
              <a:gd name="connsiteX0" fmla="*/ 1941583 w 3876811"/>
              <a:gd name="connsiteY0" fmla="*/ 0 h 5245563"/>
              <a:gd name="connsiteX1" fmla="*/ 2111641 w 3876811"/>
              <a:gd name="connsiteY1" fmla="*/ 149097 h 5245563"/>
              <a:gd name="connsiteX2" fmla="*/ 3370493 w 3876811"/>
              <a:gd name="connsiteY2" fmla="*/ 774451 h 5245563"/>
              <a:gd name="connsiteX3" fmla="*/ 3876811 w 3876811"/>
              <a:gd name="connsiteY3" fmla="*/ 1854684 h 5245563"/>
              <a:gd name="connsiteX4" fmla="*/ 3876811 w 3876811"/>
              <a:gd name="connsiteY4" fmla="*/ 2019920 h 5245563"/>
              <a:gd name="connsiteX5" fmla="*/ 3876811 w 3876811"/>
              <a:gd name="connsiteY5" fmla="*/ 2491569 h 5245563"/>
              <a:gd name="connsiteX6" fmla="*/ 3876811 w 3876811"/>
              <a:gd name="connsiteY6" fmla="*/ 2753995 h 5245563"/>
              <a:gd name="connsiteX7" fmla="*/ 3876811 w 3876811"/>
              <a:gd name="connsiteY7" fmla="*/ 3115353 h 5245563"/>
              <a:gd name="connsiteX8" fmla="*/ 3876811 w 3876811"/>
              <a:gd name="connsiteY8" fmla="*/ 3390879 h 5245563"/>
              <a:gd name="connsiteX9" fmla="*/ 3370493 w 3876811"/>
              <a:gd name="connsiteY9" fmla="*/ 4471114 h 5245563"/>
              <a:gd name="connsiteX10" fmla="*/ 2111639 w 3876811"/>
              <a:gd name="connsiteY10" fmla="*/ 5096465 h 5245563"/>
              <a:gd name="connsiteX11" fmla="*/ 1935228 w 3876811"/>
              <a:gd name="connsiteY11" fmla="*/ 5245563 h 5245563"/>
              <a:gd name="connsiteX12" fmla="*/ 1765171 w 3876811"/>
              <a:gd name="connsiteY12" fmla="*/ 5096465 h 5245563"/>
              <a:gd name="connsiteX13" fmla="*/ 506317 w 3876811"/>
              <a:gd name="connsiteY13" fmla="*/ 4471114 h 5245563"/>
              <a:gd name="connsiteX14" fmla="*/ 0 w 3876811"/>
              <a:gd name="connsiteY14" fmla="*/ 3390879 h 5245563"/>
              <a:gd name="connsiteX15" fmla="*/ 0 w 3876811"/>
              <a:gd name="connsiteY15" fmla="*/ 3115353 h 5245563"/>
              <a:gd name="connsiteX16" fmla="*/ 0 w 3876811"/>
              <a:gd name="connsiteY16" fmla="*/ 2753995 h 5245563"/>
              <a:gd name="connsiteX17" fmla="*/ 0 w 3876811"/>
              <a:gd name="connsiteY17" fmla="*/ 2491569 h 5245563"/>
              <a:gd name="connsiteX18" fmla="*/ 0 w 3876811"/>
              <a:gd name="connsiteY18" fmla="*/ 2019920 h 5245563"/>
              <a:gd name="connsiteX19" fmla="*/ 0 w 3876811"/>
              <a:gd name="connsiteY19" fmla="*/ 1854684 h 5245563"/>
              <a:gd name="connsiteX20" fmla="*/ 506318 w 3876811"/>
              <a:gd name="connsiteY20" fmla="*/ 774451 h 5245563"/>
              <a:gd name="connsiteX21" fmla="*/ 1765173 w 3876811"/>
              <a:gd name="connsiteY21" fmla="*/ 149097 h 524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876811" h="5245563">
                <a:moveTo>
                  <a:pt x="1941583" y="0"/>
                </a:moveTo>
                <a:lnTo>
                  <a:pt x="2111641" y="149097"/>
                </a:lnTo>
                <a:cubicBezTo>
                  <a:pt x="2533315" y="474958"/>
                  <a:pt x="3008487" y="564716"/>
                  <a:pt x="3370493" y="774451"/>
                </a:cubicBezTo>
                <a:cubicBezTo>
                  <a:pt x="3718590" y="1017851"/>
                  <a:pt x="3876811" y="1296993"/>
                  <a:pt x="3876811" y="1854684"/>
                </a:cubicBezTo>
                <a:lnTo>
                  <a:pt x="3876811" y="2019920"/>
                </a:lnTo>
                <a:lnTo>
                  <a:pt x="3876811" y="2491569"/>
                </a:lnTo>
                <a:lnTo>
                  <a:pt x="3876811" y="2753995"/>
                </a:lnTo>
                <a:lnTo>
                  <a:pt x="3876811" y="3115353"/>
                </a:lnTo>
                <a:lnTo>
                  <a:pt x="3876811" y="3390879"/>
                </a:lnTo>
                <a:cubicBezTo>
                  <a:pt x="3876811" y="3948571"/>
                  <a:pt x="3718588" y="4227713"/>
                  <a:pt x="3370493" y="4471114"/>
                </a:cubicBezTo>
                <a:cubicBezTo>
                  <a:pt x="3008484" y="4680847"/>
                  <a:pt x="2533312" y="4770605"/>
                  <a:pt x="2111639" y="5096465"/>
                </a:cubicBezTo>
                <a:lnTo>
                  <a:pt x="1935228" y="5245563"/>
                </a:lnTo>
                <a:lnTo>
                  <a:pt x="1765171" y="5096465"/>
                </a:lnTo>
                <a:cubicBezTo>
                  <a:pt x="1343496" y="4770605"/>
                  <a:pt x="868325" y="4680847"/>
                  <a:pt x="506317" y="4471114"/>
                </a:cubicBezTo>
                <a:cubicBezTo>
                  <a:pt x="158223" y="4227713"/>
                  <a:pt x="0" y="3948571"/>
                  <a:pt x="0" y="3390879"/>
                </a:cubicBezTo>
                <a:lnTo>
                  <a:pt x="0" y="3115353"/>
                </a:lnTo>
                <a:lnTo>
                  <a:pt x="0" y="2753995"/>
                </a:lnTo>
                <a:lnTo>
                  <a:pt x="0" y="2491569"/>
                </a:lnTo>
                <a:lnTo>
                  <a:pt x="0" y="2019920"/>
                </a:lnTo>
                <a:lnTo>
                  <a:pt x="0" y="1854684"/>
                </a:lnTo>
                <a:cubicBezTo>
                  <a:pt x="0" y="1296993"/>
                  <a:pt x="158224" y="1017851"/>
                  <a:pt x="506318" y="774451"/>
                </a:cubicBezTo>
                <a:cubicBezTo>
                  <a:pt x="868327" y="564716"/>
                  <a:pt x="1343498" y="474958"/>
                  <a:pt x="1765173" y="1490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9460" name="Picture 4" descr="Tools Of The Trade : NPR">
            <a:extLst>
              <a:ext uri="{FF2B5EF4-FFF2-40B4-BE49-F238E27FC236}">
                <a16:creationId xmlns:a16="http://schemas.microsoft.com/office/drawing/2014/main" id="{29717C20-45CC-44C0-B9B9-5EAF7C8D7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6224" y="1802368"/>
            <a:ext cx="3249028" cy="324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092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F72CB4B-A086-E546-83B0-DD8F40789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673096-AE26-483E-9D96-7AEC14433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960030"/>
            <a:ext cx="4470832" cy="150739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/>
              <a:t>Keep your child supplied with tools of the trade and tolerate controlled messes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969CC-D9C4-4500-B860-91A922261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1" y="2844800"/>
            <a:ext cx="4470831" cy="3053170"/>
          </a:xfrm>
        </p:spPr>
        <p:txBody>
          <a:bodyPr anchor="t">
            <a:normAutofit/>
          </a:bodyPr>
          <a:lstStyle/>
          <a:p>
            <a:r>
              <a:rPr lang="en-US" dirty="0"/>
              <a:t>Source materials and keep them on hand. </a:t>
            </a:r>
          </a:p>
          <a:p>
            <a:r>
              <a:rPr lang="en-US" dirty="0"/>
              <a:t>Respect the natural ebb and flow of self-directed work. </a:t>
            </a:r>
          </a:p>
          <a:p>
            <a:r>
              <a:rPr lang="en-US" dirty="0"/>
              <a:t>Ask them if you can set their work aside for awhile.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9151340-7EF2-0647-A719-394EFC3A1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874484"/>
            <a:ext cx="0" cy="3394558"/>
          </a:xfrm>
          <a:prstGeom prst="line">
            <a:avLst/>
          </a:prstGeom>
          <a:ln w="25400" cap="rnd">
            <a:solidFill>
              <a:schemeClr val="bg2">
                <a:lumMod val="75000"/>
                <a:alpha val="6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Beyond LiteracyLink: Learning is Messy!">
            <a:extLst>
              <a:ext uri="{FF2B5EF4-FFF2-40B4-BE49-F238E27FC236}">
                <a16:creationId xmlns:a16="http://schemas.microsoft.com/office/drawing/2014/main" id="{F233B3B1-6C1D-4618-9F8D-50CECE304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8669" y="1004724"/>
            <a:ext cx="4848551" cy="484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0229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CC3DA-B75E-4250-AD8C-58C95D246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4" y="959588"/>
            <a:ext cx="9076329" cy="1064277"/>
          </a:xfrm>
        </p:spPr>
        <p:txBody>
          <a:bodyPr>
            <a:normAutofit fontScale="90000"/>
          </a:bodyPr>
          <a:lstStyle/>
          <a:p>
            <a:r>
              <a:rPr lang="en-US" dirty="0"/>
              <a:t>11 Creative Ways to Spark Curiosity and Delight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90697F-9445-4C15-A302-ACA97B29D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744" y="2245599"/>
            <a:ext cx="9076329" cy="3878754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Allow your child to define their identity.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Spread a wide feast.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Model interest in the world around you.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Emphasize the current topics of debate in a field.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Leverage technology to promote passion.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Diversify the voices speaking into your child.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Curate a learning-rich home atmosphere.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Keep your child supplied with tools of the trade and tolerate controlled messes.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Set the pace. </a:t>
            </a:r>
          </a:p>
        </p:txBody>
      </p:sp>
      <p:pic>
        <p:nvPicPr>
          <p:cNvPr id="22530" name="Picture 2" descr="Set The PACE Lapel Pin - Vintage Program All Inclusive Care Elderly Badge  Pin | eBay">
            <a:extLst>
              <a:ext uri="{FF2B5EF4-FFF2-40B4-BE49-F238E27FC236}">
                <a16:creationId xmlns:a16="http://schemas.microsoft.com/office/drawing/2014/main" id="{3D796810-96A8-42F3-A6E9-899DEA68C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573" y="2300778"/>
            <a:ext cx="285750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4293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B49DDE3-D095-6B49-8468-C97AFBEC5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6B048D-091B-47F8-9C9D-E1EA028AE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959587"/>
            <a:ext cx="5280912" cy="1507397"/>
          </a:xfrm>
        </p:spPr>
        <p:txBody>
          <a:bodyPr anchor="ctr">
            <a:normAutofit/>
          </a:bodyPr>
          <a:lstStyle/>
          <a:p>
            <a:r>
              <a:rPr lang="en-US" dirty="0"/>
              <a:t>Set the 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786C7-65A2-4A21-8DD1-2F38AEC22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2624881"/>
            <a:ext cx="5280912" cy="3060701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Deep work involves slow learning. </a:t>
            </a:r>
          </a:p>
          <a:p>
            <a:pPr>
              <a:lnSpc>
                <a:spcPct val="100000"/>
              </a:lnSpc>
            </a:pPr>
            <a:r>
              <a:rPr lang="en-US" dirty="0"/>
              <a:t>Your child is creating meaning, understanding, and representations. </a:t>
            </a:r>
          </a:p>
          <a:p>
            <a:pPr>
              <a:lnSpc>
                <a:spcPct val="100000"/>
              </a:lnSpc>
            </a:pPr>
            <a:r>
              <a:rPr lang="en-US" dirty="0"/>
              <a:t>Creative work is nonlinear. </a:t>
            </a:r>
          </a:p>
          <a:p>
            <a:pPr>
              <a:lnSpc>
                <a:spcPct val="100000"/>
              </a:lnSpc>
            </a:pPr>
            <a:r>
              <a:rPr lang="en-US" dirty="0"/>
              <a:t>Creative work requires time and a relaxed mindset.</a:t>
            </a:r>
          </a:p>
        </p:txBody>
      </p:sp>
      <p:pic>
        <p:nvPicPr>
          <p:cNvPr id="23554" name="Picture 2" descr="50+ Creative Space Ideas to Make You Stay Inspired - You might require space  to produc… | Office interior design, Creative interior design, Interior  design software">
            <a:extLst>
              <a:ext uri="{FF2B5EF4-FFF2-40B4-BE49-F238E27FC236}">
                <a16:creationId xmlns:a16="http://schemas.microsoft.com/office/drawing/2014/main" id="{8E2C02FD-CA09-4795-B2E9-C471332851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8" r="35428" b="-2"/>
          <a:stretch/>
        </p:blipFill>
        <p:spPr bwMode="auto">
          <a:xfrm>
            <a:off x="7108215" y="805232"/>
            <a:ext cx="3876811" cy="5245563"/>
          </a:xfrm>
          <a:custGeom>
            <a:avLst/>
            <a:gdLst/>
            <a:ahLst/>
            <a:cxnLst/>
            <a:rect l="l" t="t" r="r" b="b"/>
            <a:pathLst>
              <a:path w="3876811" h="5245563">
                <a:moveTo>
                  <a:pt x="1941583" y="0"/>
                </a:moveTo>
                <a:lnTo>
                  <a:pt x="2111641" y="149097"/>
                </a:lnTo>
                <a:cubicBezTo>
                  <a:pt x="2533315" y="474958"/>
                  <a:pt x="3008487" y="564716"/>
                  <a:pt x="3370493" y="774451"/>
                </a:cubicBezTo>
                <a:cubicBezTo>
                  <a:pt x="3718590" y="1017851"/>
                  <a:pt x="3876811" y="1296993"/>
                  <a:pt x="3876811" y="1854684"/>
                </a:cubicBezTo>
                <a:lnTo>
                  <a:pt x="3876811" y="2019920"/>
                </a:lnTo>
                <a:lnTo>
                  <a:pt x="3876811" y="2491569"/>
                </a:lnTo>
                <a:lnTo>
                  <a:pt x="3876811" y="2753995"/>
                </a:lnTo>
                <a:lnTo>
                  <a:pt x="3876811" y="3115353"/>
                </a:lnTo>
                <a:lnTo>
                  <a:pt x="3876811" y="3390879"/>
                </a:lnTo>
                <a:cubicBezTo>
                  <a:pt x="3876811" y="3948571"/>
                  <a:pt x="3718588" y="4227713"/>
                  <a:pt x="3370493" y="4471114"/>
                </a:cubicBezTo>
                <a:cubicBezTo>
                  <a:pt x="3008484" y="4680847"/>
                  <a:pt x="2533312" y="4770605"/>
                  <a:pt x="2111639" y="5096465"/>
                </a:cubicBezTo>
                <a:lnTo>
                  <a:pt x="1935228" y="5245563"/>
                </a:lnTo>
                <a:lnTo>
                  <a:pt x="1765171" y="5096465"/>
                </a:lnTo>
                <a:cubicBezTo>
                  <a:pt x="1343496" y="4770605"/>
                  <a:pt x="868325" y="4680847"/>
                  <a:pt x="506317" y="4471114"/>
                </a:cubicBezTo>
                <a:cubicBezTo>
                  <a:pt x="158223" y="4227713"/>
                  <a:pt x="0" y="3948571"/>
                  <a:pt x="0" y="3390879"/>
                </a:cubicBezTo>
                <a:lnTo>
                  <a:pt x="0" y="3115353"/>
                </a:lnTo>
                <a:lnTo>
                  <a:pt x="0" y="2753995"/>
                </a:lnTo>
                <a:lnTo>
                  <a:pt x="0" y="2491569"/>
                </a:lnTo>
                <a:lnTo>
                  <a:pt x="0" y="2019920"/>
                </a:lnTo>
                <a:lnTo>
                  <a:pt x="0" y="1854684"/>
                </a:lnTo>
                <a:cubicBezTo>
                  <a:pt x="0" y="1296993"/>
                  <a:pt x="158224" y="1017851"/>
                  <a:pt x="506318" y="774451"/>
                </a:cubicBezTo>
                <a:cubicBezTo>
                  <a:pt x="868327" y="564716"/>
                  <a:pt x="1343498" y="474958"/>
                  <a:pt x="1765173" y="14909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C3CA578B-5FA2-42B3-85A7-E78AFE06B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39448" y="720724"/>
            <a:ext cx="4014345" cy="5414576"/>
          </a:xfrm>
          <a:custGeom>
            <a:avLst/>
            <a:gdLst>
              <a:gd name="connsiteX0" fmla="*/ 2144960 w 4282900"/>
              <a:gd name="connsiteY0" fmla="*/ 0 h 5795027"/>
              <a:gd name="connsiteX1" fmla="*/ 2332832 w 4282900"/>
              <a:gd name="connsiteY1" fmla="*/ 164715 h 5795027"/>
              <a:gd name="connsiteX2" fmla="*/ 3723546 w 4282900"/>
              <a:gd name="connsiteY2" fmla="*/ 855573 h 5795027"/>
              <a:gd name="connsiteX3" fmla="*/ 4282900 w 4282900"/>
              <a:gd name="connsiteY3" fmla="*/ 2048959 h 5795027"/>
              <a:gd name="connsiteX4" fmla="*/ 4282900 w 4282900"/>
              <a:gd name="connsiteY4" fmla="*/ 2231503 h 5795027"/>
              <a:gd name="connsiteX5" fmla="*/ 4282900 w 4282900"/>
              <a:gd name="connsiteY5" fmla="*/ 2752557 h 5795027"/>
              <a:gd name="connsiteX6" fmla="*/ 4282900 w 4282900"/>
              <a:gd name="connsiteY6" fmla="*/ 3042471 h 5795027"/>
              <a:gd name="connsiteX7" fmla="*/ 4282900 w 4282900"/>
              <a:gd name="connsiteY7" fmla="*/ 3441681 h 5795027"/>
              <a:gd name="connsiteX8" fmla="*/ 4282900 w 4282900"/>
              <a:gd name="connsiteY8" fmla="*/ 3746068 h 5795027"/>
              <a:gd name="connsiteX9" fmla="*/ 3723546 w 4282900"/>
              <a:gd name="connsiteY9" fmla="*/ 4939455 h 5795027"/>
              <a:gd name="connsiteX10" fmla="*/ 2332829 w 4282900"/>
              <a:gd name="connsiteY10" fmla="*/ 5630311 h 5795027"/>
              <a:gd name="connsiteX11" fmla="*/ 2137940 w 4282900"/>
              <a:gd name="connsiteY11" fmla="*/ 5795027 h 5795027"/>
              <a:gd name="connsiteX12" fmla="*/ 1950069 w 4282900"/>
              <a:gd name="connsiteY12" fmla="*/ 5630311 h 5795027"/>
              <a:gd name="connsiteX13" fmla="*/ 559353 w 4282900"/>
              <a:gd name="connsiteY13" fmla="*/ 4939455 h 5795027"/>
              <a:gd name="connsiteX14" fmla="*/ 0 w 4282900"/>
              <a:gd name="connsiteY14" fmla="*/ 3746068 h 5795027"/>
              <a:gd name="connsiteX15" fmla="*/ 0 w 4282900"/>
              <a:gd name="connsiteY15" fmla="*/ 3441681 h 5795027"/>
              <a:gd name="connsiteX16" fmla="*/ 0 w 4282900"/>
              <a:gd name="connsiteY16" fmla="*/ 3042471 h 5795027"/>
              <a:gd name="connsiteX17" fmla="*/ 0 w 4282900"/>
              <a:gd name="connsiteY17" fmla="*/ 2752557 h 5795027"/>
              <a:gd name="connsiteX18" fmla="*/ 0 w 4282900"/>
              <a:gd name="connsiteY18" fmla="*/ 2231503 h 5795027"/>
              <a:gd name="connsiteX19" fmla="*/ 0 w 4282900"/>
              <a:gd name="connsiteY19" fmla="*/ 2048959 h 5795027"/>
              <a:gd name="connsiteX20" fmla="*/ 559354 w 4282900"/>
              <a:gd name="connsiteY20" fmla="*/ 855573 h 5795027"/>
              <a:gd name="connsiteX21" fmla="*/ 1950071 w 4282900"/>
              <a:gd name="connsiteY21" fmla="*/ 164715 h 579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82900" h="5795027">
                <a:moveTo>
                  <a:pt x="2144960" y="0"/>
                </a:moveTo>
                <a:lnTo>
                  <a:pt x="2332832" y="164715"/>
                </a:lnTo>
                <a:cubicBezTo>
                  <a:pt x="2798675" y="524709"/>
                  <a:pt x="3323620" y="623869"/>
                  <a:pt x="3723546" y="855573"/>
                </a:cubicBezTo>
                <a:cubicBezTo>
                  <a:pt x="4108105" y="1124469"/>
                  <a:pt x="4282900" y="1432851"/>
                  <a:pt x="4282900" y="2048959"/>
                </a:cubicBezTo>
                <a:lnTo>
                  <a:pt x="4282900" y="2231503"/>
                </a:lnTo>
                <a:lnTo>
                  <a:pt x="4282900" y="2752557"/>
                </a:lnTo>
                <a:lnTo>
                  <a:pt x="4282900" y="3042471"/>
                </a:lnTo>
                <a:lnTo>
                  <a:pt x="4282900" y="3441681"/>
                </a:lnTo>
                <a:lnTo>
                  <a:pt x="4282900" y="3746068"/>
                </a:lnTo>
                <a:cubicBezTo>
                  <a:pt x="4282900" y="4362177"/>
                  <a:pt x="4108103" y="4670559"/>
                  <a:pt x="3723546" y="4939455"/>
                </a:cubicBezTo>
                <a:cubicBezTo>
                  <a:pt x="3323617" y="5171158"/>
                  <a:pt x="2798672" y="5270318"/>
                  <a:pt x="2332829" y="5630311"/>
                </a:cubicBezTo>
                <a:lnTo>
                  <a:pt x="2137940" y="5795027"/>
                </a:lnTo>
                <a:lnTo>
                  <a:pt x="1950069" y="5630311"/>
                </a:lnTo>
                <a:cubicBezTo>
                  <a:pt x="1484225" y="5270318"/>
                  <a:pt x="959280" y="5171158"/>
                  <a:pt x="559353" y="4939455"/>
                </a:cubicBezTo>
                <a:cubicBezTo>
                  <a:pt x="174796" y="4670559"/>
                  <a:pt x="0" y="4362177"/>
                  <a:pt x="0" y="3746068"/>
                </a:cubicBezTo>
                <a:lnTo>
                  <a:pt x="0" y="3441681"/>
                </a:lnTo>
                <a:lnTo>
                  <a:pt x="0" y="3042471"/>
                </a:lnTo>
                <a:lnTo>
                  <a:pt x="0" y="2752557"/>
                </a:lnTo>
                <a:lnTo>
                  <a:pt x="0" y="2231503"/>
                </a:lnTo>
                <a:lnTo>
                  <a:pt x="0" y="2048959"/>
                </a:lnTo>
                <a:cubicBezTo>
                  <a:pt x="0" y="1432851"/>
                  <a:pt x="174797" y="1124469"/>
                  <a:pt x="559354" y="855573"/>
                </a:cubicBezTo>
                <a:cubicBezTo>
                  <a:pt x="959283" y="623869"/>
                  <a:pt x="1484227" y="524709"/>
                  <a:pt x="1950071" y="164715"/>
                </a:cubicBezTo>
                <a:close/>
              </a:path>
            </a:pathLst>
          </a:custGeom>
          <a:noFill/>
          <a:ln w="25400" cap="rnd">
            <a:solidFill>
              <a:schemeClr val="bg2">
                <a:lumMod val="75000"/>
                <a:alpha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5044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F72CB4B-A086-E546-83B0-DD8F40789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5CC3DA-B75E-4250-AD8C-58C95D246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847" y="651686"/>
            <a:ext cx="4728295" cy="1507398"/>
          </a:xfrm>
        </p:spPr>
        <p:txBody>
          <a:bodyPr anchor="ctr">
            <a:normAutofit fontScale="90000"/>
          </a:bodyPr>
          <a:lstStyle/>
          <a:p>
            <a:r>
              <a:rPr lang="en-US" sz="3700" dirty="0"/>
              <a:t>11 Creative Ways to Spark Curiosity and Delight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90697F-9445-4C15-A302-ACA97B29D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449" y="2285999"/>
            <a:ext cx="5061092" cy="4114801"/>
          </a:xfrm>
        </p:spPr>
        <p:txBody>
          <a:bodyPr anchor="t">
            <a:no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Allow your child to define their identity.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Spread a wide feast.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Model interest in the world around you.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Emphasize the current topics of debate in a field.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Leverage technology to promote passion.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Diversify the voices speaking into your child.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Curate a learning-rich home atmosphere.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Keep your child supplied with tools of the trade and tolerate controlled messes.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Set the pace.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1600" b="1" dirty="0"/>
              <a:t>Travel and visit new places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9151340-7EF2-0647-A719-394EFC3A1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874484"/>
            <a:ext cx="0" cy="3394558"/>
          </a:xfrm>
          <a:prstGeom prst="line">
            <a:avLst/>
          </a:prstGeom>
          <a:ln w="25400" cap="rnd">
            <a:solidFill>
              <a:schemeClr val="bg2">
                <a:lumMod val="75000"/>
                <a:alpha val="6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78" name="Picture 2" descr="Travel to Europe: Here are countries open to American visitors: Travel  Weekly">
            <a:extLst>
              <a:ext uri="{FF2B5EF4-FFF2-40B4-BE49-F238E27FC236}">
                <a16:creationId xmlns:a16="http://schemas.microsoft.com/office/drawing/2014/main" id="{9BDF275C-6780-4F11-B344-D0B61F137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8669" y="2059284"/>
            <a:ext cx="4848551" cy="273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06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F72CB4B-A086-E546-83B0-DD8F40789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725452-0D4C-4568-A552-8FC525208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960030"/>
            <a:ext cx="4470832" cy="1507398"/>
          </a:xfrm>
        </p:spPr>
        <p:txBody>
          <a:bodyPr anchor="ctr">
            <a:normAutofit/>
          </a:bodyPr>
          <a:lstStyle/>
          <a:p>
            <a:r>
              <a:rPr lang="en-US" dirty="0"/>
              <a:t>Travel and visit new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B0F99-EFFF-4FE8-94B6-9310513F1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626242"/>
            <a:ext cx="4895399" cy="3891516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Travel globally, if possible.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Commit to intentional community-minded living locally.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Connect your children to the world from the comfort of home:</a:t>
            </a:r>
          </a:p>
          <a:p>
            <a:pPr marL="560070" lvl="1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600" dirty="0"/>
              <a:t>Learn new languages.</a:t>
            </a:r>
          </a:p>
          <a:p>
            <a:pPr marL="560070" lvl="1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600" dirty="0"/>
              <a:t>Study the context in which people from various countries enjoy food and feasting. </a:t>
            </a:r>
          </a:p>
          <a:p>
            <a:pPr marL="560070" lvl="1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600" dirty="0"/>
              <a:t>Watch movies set in other countries.</a:t>
            </a:r>
          </a:p>
          <a:p>
            <a:pPr marL="560070" lvl="1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600" dirty="0"/>
              <a:t>Shop in specialty markets where you can encounter global foods, goods, and people.</a:t>
            </a:r>
          </a:p>
          <a:p>
            <a:pPr marL="560070" lvl="1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600" dirty="0"/>
              <a:t>Attend performances honoring the creative gifts of people whose paths you don’t usually cross.</a:t>
            </a:r>
          </a:p>
          <a:p>
            <a:pPr>
              <a:lnSpc>
                <a:spcPct val="100000"/>
              </a:lnSpc>
            </a:pPr>
            <a:endParaRPr lang="en-US" sz="1600" dirty="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9151340-7EF2-0647-A719-394EFC3A1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874484"/>
            <a:ext cx="0" cy="3394558"/>
          </a:xfrm>
          <a:prstGeom prst="line">
            <a:avLst/>
          </a:prstGeom>
          <a:ln w="25400" cap="rnd">
            <a:solidFill>
              <a:schemeClr val="bg2">
                <a:lumMod val="75000"/>
                <a:alpha val="6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2" name="Picture 2" descr="The Role of Global Mindsets in a Sustainable Future - Challenge Advisory">
            <a:extLst>
              <a:ext uri="{FF2B5EF4-FFF2-40B4-BE49-F238E27FC236}">
                <a16:creationId xmlns:a16="http://schemas.microsoft.com/office/drawing/2014/main" id="{FFE6BD32-C087-4062-A0B4-5A7C37A09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8669" y="2113830"/>
            <a:ext cx="4848551" cy="263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4719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28" name="Rectangle 70">
            <a:extLst>
              <a:ext uri="{FF2B5EF4-FFF2-40B4-BE49-F238E27FC236}">
                <a16:creationId xmlns:a16="http://schemas.microsoft.com/office/drawing/2014/main" id="{1F72CB4B-A086-E546-83B0-DD8F40789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5CC3DA-B75E-4250-AD8C-58C95D246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107" y="624363"/>
            <a:ext cx="4757184" cy="1507398"/>
          </a:xfrm>
        </p:spPr>
        <p:txBody>
          <a:bodyPr anchor="ctr">
            <a:normAutofit fontScale="90000"/>
          </a:bodyPr>
          <a:lstStyle/>
          <a:p>
            <a:r>
              <a:rPr lang="en-US" sz="3700" dirty="0"/>
              <a:t>11 Creative Ways to Spark Curiosity and Delight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90697F-9445-4C15-A302-ACA97B29D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107" y="2131761"/>
            <a:ext cx="5000255" cy="4407935"/>
          </a:xfrm>
        </p:spPr>
        <p:txBody>
          <a:bodyPr anchor="t">
            <a:normAutofit fontScale="92500" lnSpcReduction="10000"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1800" b="1" dirty="0">
                <a:solidFill>
                  <a:schemeClr val="bg1">
                    <a:lumMod val="65000"/>
                  </a:schemeClr>
                </a:solidFill>
              </a:rPr>
              <a:t>Allow your child to define their identity.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1800" b="1" dirty="0">
                <a:solidFill>
                  <a:schemeClr val="bg1">
                    <a:lumMod val="65000"/>
                  </a:schemeClr>
                </a:solidFill>
              </a:rPr>
              <a:t>Spread a wide feast.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1800" b="1" dirty="0">
                <a:solidFill>
                  <a:schemeClr val="bg1">
                    <a:lumMod val="65000"/>
                  </a:schemeClr>
                </a:solidFill>
              </a:rPr>
              <a:t>Model interest in the world around you.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1800" b="1" dirty="0">
                <a:solidFill>
                  <a:schemeClr val="bg1">
                    <a:lumMod val="65000"/>
                  </a:schemeClr>
                </a:solidFill>
              </a:rPr>
              <a:t>Emphasize the current topics of debate in a field.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1800" b="1" dirty="0">
                <a:solidFill>
                  <a:schemeClr val="bg1">
                    <a:lumMod val="65000"/>
                  </a:schemeClr>
                </a:solidFill>
              </a:rPr>
              <a:t>Leverage technology to promote passion.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1800" b="1" dirty="0">
                <a:solidFill>
                  <a:schemeClr val="bg1">
                    <a:lumMod val="65000"/>
                  </a:schemeClr>
                </a:solidFill>
              </a:rPr>
              <a:t>Diversify the voices speaking into your child.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1800" b="1" dirty="0">
                <a:solidFill>
                  <a:schemeClr val="bg1">
                    <a:lumMod val="65000"/>
                  </a:schemeClr>
                </a:solidFill>
              </a:rPr>
              <a:t>Curate a learning-rich home atmosphere.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1800" b="1" dirty="0">
                <a:solidFill>
                  <a:schemeClr val="bg1">
                    <a:lumMod val="65000"/>
                  </a:schemeClr>
                </a:solidFill>
              </a:rPr>
              <a:t>Keep your child supplied with tools of the trade and tolerate controlled messes.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1800" b="1" dirty="0">
                <a:solidFill>
                  <a:schemeClr val="bg1">
                    <a:lumMod val="65000"/>
                  </a:schemeClr>
                </a:solidFill>
              </a:rPr>
              <a:t>Set the pace.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1800" b="1" dirty="0">
                <a:solidFill>
                  <a:schemeClr val="bg1">
                    <a:lumMod val="65000"/>
                  </a:schemeClr>
                </a:solidFill>
              </a:rPr>
              <a:t>Travel and visit new places.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1800" b="1" dirty="0"/>
              <a:t>Become your child’s ally.</a:t>
            </a:r>
          </a:p>
        </p:txBody>
      </p:sp>
      <p:cxnSp>
        <p:nvCxnSpPr>
          <p:cNvPr id="26629" name="Straight Connector 72">
            <a:extLst>
              <a:ext uri="{FF2B5EF4-FFF2-40B4-BE49-F238E27FC236}">
                <a16:creationId xmlns:a16="http://schemas.microsoft.com/office/drawing/2014/main" id="{49151340-7EF2-0647-A719-394EFC3A1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874484"/>
            <a:ext cx="0" cy="3394558"/>
          </a:xfrm>
          <a:prstGeom prst="line">
            <a:avLst/>
          </a:prstGeom>
          <a:ln w="25400" cap="rnd">
            <a:solidFill>
              <a:schemeClr val="bg2">
                <a:lumMod val="75000"/>
                <a:alpha val="6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26" name="Picture 2" descr="Parents, family relationships &amp;amp; teenagers | Raising Children Network">
            <a:extLst>
              <a:ext uri="{FF2B5EF4-FFF2-40B4-BE49-F238E27FC236}">
                <a16:creationId xmlns:a16="http://schemas.microsoft.com/office/drawing/2014/main" id="{C1DFD966-0740-40EC-B22B-79C8FC39E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8669" y="1610793"/>
            <a:ext cx="4848551" cy="363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1258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652" name="Rectangle 70">
            <a:extLst>
              <a:ext uri="{FF2B5EF4-FFF2-40B4-BE49-F238E27FC236}">
                <a16:creationId xmlns:a16="http://schemas.microsoft.com/office/drawing/2014/main" id="{1F72CB4B-A086-E546-83B0-DD8F40789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8AE1B1-AC5C-4037-83CC-F0A309092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805" y="960030"/>
            <a:ext cx="5116007" cy="1507398"/>
          </a:xfrm>
        </p:spPr>
        <p:txBody>
          <a:bodyPr anchor="ctr">
            <a:normAutofit/>
          </a:bodyPr>
          <a:lstStyle/>
          <a:p>
            <a:r>
              <a:rPr lang="en-US" dirty="0"/>
              <a:t>Become your child’s 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E36D4-D0DA-499F-8E6D-C6283344A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805" y="2636456"/>
            <a:ext cx="4601526" cy="3053170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Consistently show your child that you’re on their side.</a:t>
            </a:r>
          </a:p>
          <a:p>
            <a:pPr>
              <a:lnSpc>
                <a:spcPct val="100000"/>
              </a:lnSpc>
            </a:pPr>
            <a:r>
              <a:rPr lang="en-US" dirty="0"/>
              <a:t>Share in their joy. </a:t>
            </a:r>
          </a:p>
          <a:p>
            <a:pPr>
              <a:lnSpc>
                <a:spcPct val="100000"/>
              </a:lnSpc>
            </a:pPr>
            <a:r>
              <a:rPr lang="en-US" dirty="0"/>
              <a:t>Learn the lingo.</a:t>
            </a:r>
          </a:p>
          <a:p>
            <a:pPr>
              <a:lnSpc>
                <a:spcPct val="100000"/>
              </a:lnSpc>
            </a:pPr>
            <a:r>
              <a:rPr lang="en-US" dirty="0"/>
              <a:t>Be playful.</a:t>
            </a:r>
          </a:p>
          <a:p>
            <a:pPr>
              <a:lnSpc>
                <a:spcPct val="100000"/>
              </a:lnSpc>
            </a:pPr>
            <a:r>
              <a:rPr lang="en-US" dirty="0"/>
              <a:t>Help protect their margin.</a:t>
            </a:r>
          </a:p>
          <a:p>
            <a:pPr>
              <a:lnSpc>
                <a:spcPct val="100000"/>
              </a:lnSpc>
            </a:pPr>
            <a:r>
              <a:rPr lang="en-US" dirty="0"/>
              <a:t>Feed them well.</a:t>
            </a:r>
          </a:p>
        </p:txBody>
      </p:sp>
      <p:cxnSp>
        <p:nvCxnSpPr>
          <p:cNvPr id="27653" name="Straight Connector 72">
            <a:extLst>
              <a:ext uri="{FF2B5EF4-FFF2-40B4-BE49-F238E27FC236}">
                <a16:creationId xmlns:a16="http://schemas.microsoft.com/office/drawing/2014/main" id="{49151340-7EF2-0647-A719-394EFC3A1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874484"/>
            <a:ext cx="0" cy="3394558"/>
          </a:xfrm>
          <a:prstGeom prst="line">
            <a:avLst/>
          </a:prstGeom>
          <a:ln w="25400" cap="rnd">
            <a:solidFill>
              <a:schemeClr val="bg2">
                <a:lumMod val="75000"/>
                <a:alpha val="6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0" name="Picture 2" descr="Parents Just Don&amp;#39;t Understand These 5 Common Teen Situations">
            <a:extLst>
              <a:ext uri="{FF2B5EF4-FFF2-40B4-BE49-F238E27FC236}">
                <a16:creationId xmlns:a16="http://schemas.microsoft.com/office/drawing/2014/main" id="{ECDBC18B-AD82-4BA0-B2E0-A9A11A14A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8669" y="2162316"/>
            <a:ext cx="4848551" cy="253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6315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1F72CB4B-A086-E546-83B0-DD8F40789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337ECF-6A76-466D-B9CA-E00A1CD20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960030"/>
            <a:ext cx="4470832" cy="1507398"/>
          </a:xfrm>
        </p:spPr>
        <p:txBody>
          <a:bodyPr anchor="ctr">
            <a:normAutofit/>
          </a:bodyPr>
          <a:lstStyle/>
          <a:p>
            <a:r>
              <a:rPr lang="en-US" dirty="0"/>
              <a:t>Ask yourself: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4D6D4-8338-426C-A67D-D6C2930F9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1" y="2451265"/>
            <a:ext cx="4470831" cy="3053170"/>
          </a:xfrm>
        </p:spPr>
        <p:txBody>
          <a:bodyPr anchor="t">
            <a:normAutofit/>
          </a:bodyPr>
          <a:lstStyle/>
          <a:p>
            <a:r>
              <a:rPr lang="en-US" dirty="0"/>
              <a:t>What does it mean to be my child’s ally?</a:t>
            </a:r>
          </a:p>
          <a:p>
            <a:r>
              <a:rPr lang="en-US" dirty="0"/>
              <a:t>What are some ways that parents can validate the legitimacy of their children’s passions?</a:t>
            </a:r>
          </a:p>
          <a:p>
            <a:r>
              <a:rPr lang="en-US" dirty="0"/>
              <a:t>What rhythms can you put in place to consistently make room for your child’s interests?</a:t>
            </a:r>
          </a:p>
          <a:p>
            <a:endParaRPr lang="en-US" dirty="0"/>
          </a:p>
        </p:txBody>
      </p: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49151340-7EF2-0647-A719-394EFC3A1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874484"/>
            <a:ext cx="0" cy="3394558"/>
          </a:xfrm>
          <a:prstGeom prst="line">
            <a:avLst/>
          </a:prstGeom>
          <a:ln w="25400" cap="rnd">
            <a:solidFill>
              <a:schemeClr val="bg2">
                <a:lumMod val="75000"/>
                <a:alpha val="6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Ask Yourself HD Stock Images | Shutterstock">
            <a:extLst>
              <a:ext uri="{FF2B5EF4-FFF2-40B4-BE49-F238E27FC236}">
                <a16:creationId xmlns:a16="http://schemas.microsoft.com/office/drawing/2014/main" id="{E7AE7F58-E6A6-4ADC-8185-13B7DF6058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3"/>
          <a:stretch/>
        </p:blipFill>
        <p:spPr bwMode="auto">
          <a:xfrm>
            <a:off x="6768669" y="1811949"/>
            <a:ext cx="4848551" cy="323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3230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5DE42-49E5-4C21-AA22-507C80E97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894" y="548639"/>
            <a:ext cx="9423126" cy="1064277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11 Creative Ways to Spark Curiosity and Delight</a:t>
            </a:r>
            <a:endParaRPr lang="en-US" b="1" dirty="0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449799DC-44DF-4793-A942-0151BD802A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022996"/>
              </p:ext>
            </p:extLst>
          </p:nvPr>
        </p:nvGraphicFramePr>
        <p:xfrm>
          <a:off x="857250" y="2023865"/>
          <a:ext cx="9704070" cy="4365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816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4" name="Rectangle 72">
            <a:extLst>
              <a:ext uri="{FF2B5EF4-FFF2-40B4-BE49-F238E27FC236}">
                <a16:creationId xmlns:a16="http://schemas.microsoft.com/office/drawing/2014/main" id="{1F72CB4B-A086-E546-83B0-DD8F40789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3D8BB8-2358-488E-8853-5A89A4118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960030"/>
            <a:ext cx="4470832" cy="1507398"/>
          </a:xfrm>
        </p:spPr>
        <p:txBody>
          <a:bodyPr anchor="ctr">
            <a:normAutofit/>
          </a:bodyPr>
          <a:lstStyle/>
          <a:p>
            <a:r>
              <a:rPr lang="en-US"/>
              <a:t>Allow your child to define their identity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CF243-DF00-492B-95A9-86879DBCE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1" y="2844800"/>
            <a:ext cx="4470831" cy="3053170"/>
          </a:xfrm>
        </p:spPr>
        <p:txBody>
          <a:bodyPr anchor="t">
            <a:normAutofit/>
          </a:bodyPr>
          <a:lstStyle/>
          <a:p>
            <a:r>
              <a:rPr lang="en-US" dirty="0"/>
              <a:t>Speak about your child the way she speaks of herself.</a:t>
            </a:r>
          </a:p>
          <a:p>
            <a:r>
              <a:rPr lang="en-US" dirty="0"/>
              <a:t>Value him for who he is and not how he performs.</a:t>
            </a:r>
          </a:p>
          <a:p>
            <a:r>
              <a:rPr lang="en-US" dirty="0"/>
              <a:t>Set aside parental needs for validation. 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9151340-7EF2-0647-A719-394EFC3A1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874484"/>
            <a:ext cx="0" cy="3394558"/>
          </a:xfrm>
          <a:prstGeom prst="line">
            <a:avLst/>
          </a:prstGeom>
          <a:ln w="25400" cap="rnd">
            <a:solidFill>
              <a:schemeClr val="bg2">
                <a:lumMod val="75000"/>
                <a:alpha val="6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Hobbies · English reading exercise (beginner level) | bitgab">
            <a:extLst>
              <a:ext uri="{FF2B5EF4-FFF2-40B4-BE49-F238E27FC236}">
                <a16:creationId xmlns:a16="http://schemas.microsoft.com/office/drawing/2014/main" id="{607CA444-F59E-4C12-9FA8-907DFC7E4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8669" y="1004724"/>
            <a:ext cx="4848551" cy="484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5509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206359A-F1E3-49EE-BBC2-40888C4A3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65700" y="2026"/>
            <a:ext cx="2926300" cy="5030922"/>
            <a:chOff x="9265700" y="2026"/>
            <a:chExt cx="2926300" cy="5030922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ED90C42-6A0F-48E8-BF96-7D3E2A395E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DA0863A-55F7-4EB0-9451-F3EE4D65DB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FE7CFE2-40F6-44B2-8AAD-0C384EEFCF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F0D6A17-AA80-4608-8660-8D1587A1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B62860E-78E8-0547-8CD6-A19C1482F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97591C-0F7F-4840-9DF3-2866F1EE1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1205038"/>
            <a:ext cx="5143500" cy="25413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6B00B-ACC0-45E2-BB84-A9D5BBF2F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3949334"/>
            <a:ext cx="5143500" cy="143291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700" b="1" cap="all" spc="300" dirty="0"/>
              <a:t>Website: </a:t>
            </a:r>
            <a:r>
              <a:rPr lang="en-US" sz="1700" cap="all" spc="300" dirty="0"/>
              <a:t>HeritageMom.com</a:t>
            </a:r>
          </a:p>
          <a:p>
            <a:pPr>
              <a:lnSpc>
                <a:spcPct val="100000"/>
              </a:lnSpc>
            </a:pPr>
            <a:r>
              <a:rPr lang="en-US" sz="1700" b="1" cap="all" spc="300" dirty="0"/>
              <a:t>Instagram: </a:t>
            </a:r>
            <a:r>
              <a:rPr lang="en-US" sz="1700" cap="all" spc="300" dirty="0"/>
              <a:t>@HeritageMomBlog</a:t>
            </a:r>
          </a:p>
          <a:p>
            <a:pPr>
              <a:lnSpc>
                <a:spcPct val="100000"/>
              </a:lnSpc>
            </a:pPr>
            <a:r>
              <a:rPr lang="en-US" sz="1700" b="1" cap="all" spc="300" dirty="0"/>
              <a:t>Facebook: /</a:t>
            </a:r>
            <a:r>
              <a:rPr lang="en-US" sz="1700" cap="all" spc="300" dirty="0" err="1"/>
              <a:t>HeritageMomBlog</a:t>
            </a:r>
            <a:r>
              <a:rPr lang="en-US" sz="1700" cap="all" spc="300" dirty="0"/>
              <a:t> 		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2E67446-732B-4F72-8560-6FABB6CB2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38834" y="720724"/>
            <a:ext cx="4014345" cy="5414576"/>
          </a:xfrm>
          <a:custGeom>
            <a:avLst/>
            <a:gdLst>
              <a:gd name="connsiteX0" fmla="*/ 2144960 w 4282900"/>
              <a:gd name="connsiteY0" fmla="*/ 0 h 5795027"/>
              <a:gd name="connsiteX1" fmla="*/ 2332832 w 4282900"/>
              <a:gd name="connsiteY1" fmla="*/ 164715 h 5795027"/>
              <a:gd name="connsiteX2" fmla="*/ 3723546 w 4282900"/>
              <a:gd name="connsiteY2" fmla="*/ 855573 h 5795027"/>
              <a:gd name="connsiteX3" fmla="*/ 4282900 w 4282900"/>
              <a:gd name="connsiteY3" fmla="*/ 2048959 h 5795027"/>
              <a:gd name="connsiteX4" fmla="*/ 4282900 w 4282900"/>
              <a:gd name="connsiteY4" fmla="*/ 2231503 h 5795027"/>
              <a:gd name="connsiteX5" fmla="*/ 4282900 w 4282900"/>
              <a:gd name="connsiteY5" fmla="*/ 2752557 h 5795027"/>
              <a:gd name="connsiteX6" fmla="*/ 4282900 w 4282900"/>
              <a:gd name="connsiteY6" fmla="*/ 3042471 h 5795027"/>
              <a:gd name="connsiteX7" fmla="*/ 4282900 w 4282900"/>
              <a:gd name="connsiteY7" fmla="*/ 3441681 h 5795027"/>
              <a:gd name="connsiteX8" fmla="*/ 4282900 w 4282900"/>
              <a:gd name="connsiteY8" fmla="*/ 3746068 h 5795027"/>
              <a:gd name="connsiteX9" fmla="*/ 3723546 w 4282900"/>
              <a:gd name="connsiteY9" fmla="*/ 4939455 h 5795027"/>
              <a:gd name="connsiteX10" fmla="*/ 2332829 w 4282900"/>
              <a:gd name="connsiteY10" fmla="*/ 5630311 h 5795027"/>
              <a:gd name="connsiteX11" fmla="*/ 2137940 w 4282900"/>
              <a:gd name="connsiteY11" fmla="*/ 5795027 h 5795027"/>
              <a:gd name="connsiteX12" fmla="*/ 1950069 w 4282900"/>
              <a:gd name="connsiteY12" fmla="*/ 5630311 h 5795027"/>
              <a:gd name="connsiteX13" fmla="*/ 559353 w 4282900"/>
              <a:gd name="connsiteY13" fmla="*/ 4939455 h 5795027"/>
              <a:gd name="connsiteX14" fmla="*/ 0 w 4282900"/>
              <a:gd name="connsiteY14" fmla="*/ 3746068 h 5795027"/>
              <a:gd name="connsiteX15" fmla="*/ 0 w 4282900"/>
              <a:gd name="connsiteY15" fmla="*/ 3441681 h 5795027"/>
              <a:gd name="connsiteX16" fmla="*/ 0 w 4282900"/>
              <a:gd name="connsiteY16" fmla="*/ 3042471 h 5795027"/>
              <a:gd name="connsiteX17" fmla="*/ 0 w 4282900"/>
              <a:gd name="connsiteY17" fmla="*/ 2752557 h 5795027"/>
              <a:gd name="connsiteX18" fmla="*/ 0 w 4282900"/>
              <a:gd name="connsiteY18" fmla="*/ 2231503 h 5795027"/>
              <a:gd name="connsiteX19" fmla="*/ 0 w 4282900"/>
              <a:gd name="connsiteY19" fmla="*/ 2048959 h 5795027"/>
              <a:gd name="connsiteX20" fmla="*/ 559354 w 4282900"/>
              <a:gd name="connsiteY20" fmla="*/ 855573 h 5795027"/>
              <a:gd name="connsiteX21" fmla="*/ 1950071 w 4282900"/>
              <a:gd name="connsiteY21" fmla="*/ 164715 h 579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82900" h="5795027">
                <a:moveTo>
                  <a:pt x="2144960" y="0"/>
                </a:moveTo>
                <a:lnTo>
                  <a:pt x="2332832" y="164715"/>
                </a:lnTo>
                <a:cubicBezTo>
                  <a:pt x="2798675" y="524709"/>
                  <a:pt x="3323620" y="623869"/>
                  <a:pt x="3723546" y="855573"/>
                </a:cubicBezTo>
                <a:cubicBezTo>
                  <a:pt x="4108105" y="1124469"/>
                  <a:pt x="4282900" y="1432851"/>
                  <a:pt x="4282900" y="2048959"/>
                </a:cubicBezTo>
                <a:lnTo>
                  <a:pt x="4282900" y="2231503"/>
                </a:lnTo>
                <a:lnTo>
                  <a:pt x="4282900" y="2752557"/>
                </a:lnTo>
                <a:lnTo>
                  <a:pt x="4282900" y="3042471"/>
                </a:lnTo>
                <a:lnTo>
                  <a:pt x="4282900" y="3441681"/>
                </a:lnTo>
                <a:lnTo>
                  <a:pt x="4282900" y="3746068"/>
                </a:lnTo>
                <a:cubicBezTo>
                  <a:pt x="4282900" y="4362177"/>
                  <a:pt x="4108103" y="4670559"/>
                  <a:pt x="3723546" y="4939455"/>
                </a:cubicBezTo>
                <a:cubicBezTo>
                  <a:pt x="3323617" y="5171158"/>
                  <a:pt x="2798672" y="5270318"/>
                  <a:pt x="2332829" y="5630311"/>
                </a:cubicBezTo>
                <a:lnTo>
                  <a:pt x="2137940" y="5795027"/>
                </a:lnTo>
                <a:lnTo>
                  <a:pt x="1950069" y="5630311"/>
                </a:lnTo>
                <a:cubicBezTo>
                  <a:pt x="1484225" y="5270318"/>
                  <a:pt x="959280" y="5171158"/>
                  <a:pt x="559353" y="4939455"/>
                </a:cubicBezTo>
                <a:cubicBezTo>
                  <a:pt x="174796" y="4670559"/>
                  <a:pt x="0" y="4362177"/>
                  <a:pt x="0" y="3746068"/>
                </a:cubicBezTo>
                <a:lnTo>
                  <a:pt x="0" y="3441681"/>
                </a:lnTo>
                <a:lnTo>
                  <a:pt x="0" y="3042471"/>
                </a:lnTo>
                <a:lnTo>
                  <a:pt x="0" y="2752557"/>
                </a:lnTo>
                <a:lnTo>
                  <a:pt x="0" y="2231503"/>
                </a:lnTo>
                <a:lnTo>
                  <a:pt x="0" y="2048959"/>
                </a:lnTo>
                <a:cubicBezTo>
                  <a:pt x="0" y="1432851"/>
                  <a:pt x="174797" y="1124469"/>
                  <a:pt x="559354" y="855573"/>
                </a:cubicBezTo>
                <a:cubicBezTo>
                  <a:pt x="959283" y="623869"/>
                  <a:pt x="1484227" y="524709"/>
                  <a:pt x="1950071" y="164715"/>
                </a:cubicBezTo>
                <a:close/>
              </a:path>
            </a:pathLst>
          </a:custGeom>
          <a:noFill/>
          <a:ln w="25400" cap="rnd">
            <a:solidFill>
              <a:schemeClr val="bg2">
                <a:lumMod val="75000"/>
                <a:alpha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9">
            <a:extLst>
              <a:ext uri="{FF2B5EF4-FFF2-40B4-BE49-F238E27FC236}">
                <a16:creationId xmlns:a16="http://schemas.microsoft.com/office/drawing/2014/main" id="{7AD5E56C-3C1B-CA47-BE59-ACCB8BFAA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07601" y="805231"/>
            <a:ext cx="3876811" cy="5245563"/>
          </a:xfrm>
          <a:custGeom>
            <a:avLst/>
            <a:gdLst>
              <a:gd name="connsiteX0" fmla="*/ 1941583 w 3876811"/>
              <a:gd name="connsiteY0" fmla="*/ 0 h 5245563"/>
              <a:gd name="connsiteX1" fmla="*/ 2111641 w 3876811"/>
              <a:gd name="connsiteY1" fmla="*/ 149097 h 5245563"/>
              <a:gd name="connsiteX2" fmla="*/ 3370493 w 3876811"/>
              <a:gd name="connsiteY2" fmla="*/ 774451 h 5245563"/>
              <a:gd name="connsiteX3" fmla="*/ 3876811 w 3876811"/>
              <a:gd name="connsiteY3" fmla="*/ 1854684 h 5245563"/>
              <a:gd name="connsiteX4" fmla="*/ 3876811 w 3876811"/>
              <a:gd name="connsiteY4" fmla="*/ 2019920 h 5245563"/>
              <a:gd name="connsiteX5" fmla="*/ 3876811 w 3876811"/>
              <a:gd name="connsiteY5" fmla="*/ 2491569 h 5245563"/>
              <a:gd name="connsiteX6" fmla="*/ 3876811 w 3876811"/>
              <a:gd name="connsiteY6" fmla="*/ 2753995 h 5245563"/>
              <a:gd name="connsiteX7" fmla="*/ 3876811 w 3876811"/>
              <a:gd name="connsiteY7" fmla="*/ 3115353 h 5245563"/>
              <a:gd name="connsiteX8" fmla="*/ 3876811 w 3876811"/>
              <a:gd name="connsiteY8" fmla="*/ 3390879 h 5245563"/>
              <a:gd name="connsiteX9" fmla="*/ 3370493 w 3876811"/>
              <a:gd name="connsiteY9" fmla="*/ 4471114 h 5245563"/>
              <a:gd name="connsiteX10" fmla="*/ 2111639 w 3876811"/>
              <a:gd name="connsiteY10" fmla="*/ 5096465 h 5245563"/>
              <a:gd name="connsiteX11" fmla="*/ 1935228 w 3876811"/>
              <a:gd name="connsiteY11" fmla="*/ 5245563 h 5245563"/>
              <a:gd name="connsiteX12" fmla="*/ 1765171 w 3876811"/>
              <a:gd name="connsiteY12" fmla="*/ 5096465 h 5245563"/>
              <a:gd name="connsiteX13" fmla="*/ 506317 w 3876811"/>
              <a:gd name="connsiteY13" fmla="*/ 4471114 h 5245563"/>
              <a:gd name="connsiteX14" fmla="*/ 0 w 3876811"/>
              <a:gd name="connsiteY14" fmla="*/ 3390879 h 5245563"/>
              <a:gd name="connsiteX15" fmla="*/ 0 w 3876811"/>
              <a:gd name="connsiteY15" fmla="*/ 3115353 h 5245563"/>
              <a:gd name="connsiteX16" fmla="*/ 0 w 3876811"/>
              <a:gd name="connsiteY16" fmla="*/ 2753995 h 5245563"/>
              <a:gd name="connsiteX17" fmla="*/ 0 w 3876811"/>
              <a:gd name="connsiteY17" fmla="*/ 2491569 h 5245563"/>
              <a:gd name="connsiteX18" fmla="*/ 0 w 3876811"/>
              <a:gd name="connsiteY18" fmla="*/ 2019920 h 5245563"/>
              <a:gd name="connsiteX19" fmla="*/ 0 w 3876811"/>
              <a:gd name="connsiteY19" fmla="*/ 1854684 h 5245563"/>
              <a:gd name="connsiteX20" fmla="*/ 506318 w 3876811"/>
              <a:gd name="connsiteY20" fmla="*/ 774451 h 5245563"/>
              <a:gd name="connsiteX21" fmla="*/ 1765173 w 3876811"/>
              <a:gd name="connsiteY21" fmla="*/ 149097 h 524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876811" h="5245563">
                <a:moveTo>
                  <a:pt x="1941583" y="0"/>
                </a:moveTo>
                <a:lnTo>
                  <a:pt x="2111641" y="149097"/>
                </a:lnTo>
                <a:cubicBezTo>
                  <a:pt x="2533315" y="474958"/>
                  <a:pt x="3008487" y="564716"/>
                  <a:pt x="3370493" y="774451"/>
                </a:cubicBezTo>
                <a:cubicBezTo>
                  <a:pt x="3718590" y="1017851"/>
                  <a:pt x="3876811" y="1296993"/>
                  <a:pt x="3876811" y="1854684"/>
                </a:cubicBezTo>
                <a:lnTo>
                  <a:pt x="3876811" y="2019920"/>
                </a:lnTo>
                <a:lnTo>
                  <a:pt x="3876811" y="2491569"/>
                </a:lnTo>
                <a:lnTo>
                  <a:pt x="3876811" y="2753995"/>
                </a:lnTo>
                <a:lnTo>
                  <a:pt x="3876811" y="3115353"/>
                </a:lnTo>
                <a:lnTo>
                  <a:pt x="3876811" y="3390879"/>
                </a:lnTo>
                <a:cubicBezTo>
                  <a:pt x="3876811" y="3948571"/>
                  <a:pt x="3718588" y="4227713"/>
                  <a:pt x="3370493" y="4471114"/>
                </a:cubicBezTo>
                <a:cubicBezTo>
                  <a:pt x="3008484" y="4680847"/>
                  <a:pt x="2533312" y="4770605"/>
                  <a:pt x="2111639" y="5096465"/>
                </a:cubicBezTo>
                <a:lnTo>
                  <a:pt x="1935228" y="5245563"/>
                </a:lnTo>
                <a:lnTo>
                  <a:pt x="1765171" y="5096465"/>
                </a:lnTo>
                <a:cubicBezTo>
                  <a:pt x="1343496" y="4770605"/>
                  <a:pt x="868325" y="4680847"/>
                  <a:pt x="506317" y="4471114"/>
                </a:cubicBezTo>
                <a:cubicBezTo>
                  <a:pt x="158223" y="4227713"/>
                  <a:pt x="0" y="3948571"/>
                  <a:pt x="0" y="3390879"/>
                </a:cubicBezTo>
                <a:lnTo>
                  <a:pt x="0" y="3115353"/>
                </a:lnTo>
                <a:lnTo>
                  <a:pt x="0" y="2753995"/>
                </a:lnTo>
                <a:lnTo>
                  <a:pt x="0" y="2491569"/>
                </a:lnTo>
                <a:lnTo>
                  <a:pt x="0" y="2019920"/>
                </a:lnTo>
                <a:lnTo>
                  <a:pt x="0" y="1854684"/>
                </a:lnTo>
                <a:cubicBezTo>
                  <a:pt x="0" y="1296993"/>
                  <a:pt x="158224" y="1017851"/>
                  <a:pt x="506318" y="774451"/>
                </a:cubicBezTo>
                <a:cubicBezTo>
                  <a:pt x="868327" y="564716"/>
                  <a:pt x="1343498" y="474958"/>
                  <a:pt x="1765173" y="1490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6A0CD96-76F1-40B9-B913-7F405E658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635" y="1887629"/>
            <a:ext cx="3082742" cy="308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97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F72CB4B-A086-E546-83B0-DD8F40789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9CD2EF-576B-4098-99B1-7072F9484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960030"/>
            <a:ext cx="4470832" cy="1507398"/>
          </a:xfrm>
        </p:spPr>
        <p:txBody>
          <a:bodyPr anchor="ctr">
            <a:normAutofit/>
          </a:bodyPr>
          <a:lstStyle/>
          <a:p>
            <a:r>
              <a:rPr lang="en-US" dirty="0"/>
              <a:t>Ask yourself: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65408-A91F-4C9B-BA9B-9117A4810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1" y="2185044"/>
            <a:ext cx="4470831" cy="3053170"/>
          </a:xfrm>
        </p:spPr>
        <p:txBody>
          <a:bodyPr anchor="t">
            <a:normAutofit/>
          </a:bodyPr>
          <a:lstStyle/>
          <a:p>
            <a:r>
              <a:rPr lang="en-US" dirty="0"/>
              <a:t>How do you describe your child to others?</a:t>
            </a:r>
          </a:p>
          <a:p>
            <a:r>
              <a:rPr lang="en-US" dirty="0"/>
              <a:t>How do other adults describe your child (teachers, coaches, leaders, etc.)?</a:t>
            </a:r>
          </a:p>
          <a:p>
            <a:r>
              <a:rPr lang="en-US" dirty="0"/>
              <a:t>How does your child describe themselves?</a:t>
            </a:r>
          </a:p>
          <a:p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9151340-7EF2-0647-A719-394EFC3A1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874484"/>
            <a:ext cx="0" cy="3394558"/>
          </a:xfrm>
          <a:prstGeom prst="line">
            <a:avLst/>
          </a:prstGeom>
          <a:ln w="25400" cap="rnd">
            <a:solidFill>
              <a:schemeClr val="bg2">
                <a:lumMod val="75000"/>
                <a:alpha val="6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Ask Yourself HD Stock Images | Shutterstock">
            <a:extLst>
              <a:ext uri="{FF2B5EF4-FFF2-40B4-BE49-F238E27FC236}">
                <a16:creationId xmlns:a16="http://schemas.microsoft.com/office/drawing/2014/main" id="{5203F5F9-E034-489C-8F5F-4852122CCE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3"/>
          <a:stretch/>
        </p:blipFill>
        <p:spPr bwMode="auto">
          <a:xfrm>
            <a:off x="6768669" y="1811949"/>
            <a:ext cx="4848551" cy="323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439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CC3DA-B75E-4250-AD8C-58C95D246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4" y="959588"/>
            <a:ext cx="9076329" cy="1064277"/>
          </a:xfrm>
        </p:spPr>
        <p:txBody>
          <a:bodyPr>
            <a:normAutofit fontScale="90000"/>
          </a:bodyPr>
          <a:lstStyle/>
          <a:p>
            <a:r>
              <a:rPr lang="en-US" dirty="0"/>
              <a:t>11 Creative Ways to Spark Curiosity and Delight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90697F-9445-4C15-A302-ACA97B29D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Allow your child to define their identity.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Spread a wide feast.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4098" name="Picture 2" descr="Restaurants Open on Thanksgiving Near Los Angeles, CA">
            <a:extLst>
              <a:ext uri="{FF2B5EF4-FFF2-40B4-BE49-F238E27FC236}">
                <a16:creationId xmlns:a16="http://schemas.microsoft.com/office/drawing/2014/main" id="{A9CAD4F5-69E8-4E06-A83E-04DF40864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588" y="3484643"/>
            <a:ext cx="8062823" cy="300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347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97D9B-2046-4C90-A2CF-A3B0FF217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Spread a wide feast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EEF4E-5791-4A94-AFD6-9EB64BBB2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744" y="2248257"/>
            <a:ext cx="9076329" cy="3982422"/>
          </a:xfrm>
        </p:spPr>
        <p:txBody>
          <a:bodyPr>
            <a:normAutofit/>
          </a:bodyPr>
          <a:lstStyle/>
          <a:p>
            <a:r>
              <a:rPr lang="en-US"/>
              <a:t>Present an abundance of knowledge clothed in living ideas, not dry facts. </a:t>
            </a:r>
          </a:p>
          <a:p>
            <a:r>
              <a:rPr lang="en-US"/>
              <a:t>Provide a broad and generous curriculum with a wide variety of subjects.</a:t>
            </a:r>
          </a:p>
          <a:p>
            <a:r>
              <a:rPr lang="en-US"/>
              <a:t>Broaden opportunities to learn:</a:t>
            </a:r>
          </a:p>
          <a:p>
            <a:pPr marL="880110" lvl="3" indent="-285750">
              <a:buFont typeface="Wingdings" panose="05000000000000000000" pitchFamily="2" charset="2"/>
              <a:buChar char="v"/>
            </a:pPr>
            <a:r>
              <a:rPr lang="en-US"/>
              <a:t>Outdoor adventures </a:t>
            </a:r>
          </a:p>
          <a:p>
            <a:pPr marL="880110" lvl="3" indent="-285750">
              <a:buFont typeface="Wingdings" panose="05000000000000000000" pitchFamily="2" charset="2"/>
              <a:buChar char="v"/>
            </a:pPr>
            <a:r>
              <a:rPr lang="en-US"/>
              <a:t>Cultural enrichment </a:t>
            </a:r>
          </a:p>
          <a:p>
            <a:pPr marL="880110" lvl="3" indent="-285750">
              <a:buFont typeface="Wingdings" panose="05000000000000000000" pitchFamily="2" charset="2"/>
              <a:buChar char="v"/>
            </a:pPr>
            <a:r>
              <a:rPr lang="en-US"/>
              <a:t>Homesteading </a:t>
            </a:r>
          </a:p>
          <a:p>
            <a:pPr marL="880110" lvl="3" indent="-285750">
              <a:buFont typeface="Wingdings" panose="05000000000000000000" pitchFamily="2" charset="2"/>
              <a:buChar char="v"/>
            </a:pPr>
            <a:r>
              <a:rPr lang="en-US"/>
              <a:t>Globally-minded living </a:t>
            </a:r>
          </a:p>
          <a:p>
            <a:pPr marL="880110" lvl="3" indent="-285750">
              <a:buFont typeface="Wingdings" panose="05000000000000000000" pitchFamily="2" charset="2"/>
              <a:buChar char="v"/>
            </a:pPr>
            <a:r>
              <a:rPr lang="en-US"/>
              <a:t>Handicraft work </a:t>
            </a:r>
          </a:p>
          <a:p>
            <a:pPr marL="880110" lvl="3" indent="-285750">
              <a:buFont typeface="Wingdings" panose="05000000000000000000" pitchFamily="2" charset="2"/>
              <a:buChar char="v"/>
            </a:pPr>
            <a:r>
              <a:rPr lang="en-US"/>
              <a:t>Technology </a:t>
            </a:r>
          </a:p>
          <a:p>
            <a:pPr marL="880110" lvl="3" indent="-285750">
              <a:buFont typeface="Wingdings" panose="05000000000000000000" pitchFamily="2" charset="2"/>
              <a:buChar char="v"/>
            </a:pPr>
            <a:r>
              <a:rPr lang="en-US"/>
              <a:t>Community exploration</a:t>
            </a:r>
          </a:p>
          <a:p>
            <a:endParaRPr lang="en-US" dirty="0"/>
          </a:p>
        </p:txBody>
      </p:sp>
      <p:pic>
        <p:nvPicPr>
          <p:cNvPr id="5122" name="Picture 2" descr="adventure-quotes-dao3b63c">
            <a:extLst>
              <a:ext uri="{FF2B5EF4-FFF2-40B4-BE49-F238E27FC236}">
                <a16:creationId xmlns:a16="http://schemas.microsoft.com/office/drawing/2014/main" id="{95FA7B22-9DDF-46B1-9D91-CAD0F7DC5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908" y="3429000"/>
            <a:ext cx="3724850" cy="279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164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72CB4B-A086-E546-83B0-DD8F40789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337ECF-6A76-466D-B9CA-E00A1CD20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960030"/>
            <a:ext cx="4470832" cy="1507398"/>
          </a:xfrm>
        </p:spPr>
        <p:txBody>
          <a:bodyPr anchor="ctr">
            <a:normAutofit/>
          </a:bodyPr>
          <a:lstStyle/>
          <a:p>
            <a:r>
              <a:rPr lang="en-US" dirty="0"/>
              <a:t>Ask yourself: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4D6D4-8338-426C-A67D-D6C2930F9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1" y="2196618"/>
            <a:ext cx="4470831" cy="3590723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What makes your child tick? If they could spend hours getting completely lost in something, what would it be?</a:t>
            </a:r>
          </a:p>
          <a:p>
            <a:pPr>
              <a:lnSpc>
                <a:spcPct val="100000"/>
              </a:lnSpc>
            </a:pPr>
            <a:r>
              <a:rPr lang="en-US" dirty="0"/>
              <a:t>What can your child experiment with? </a:t>
            </a:r>
          </a:p>
          <a:p>
            <a:pPr>
              <a:lnSpc>
                <a:spcPct val="100000"/>
              </a:lnSpc>
            </a:pPr>
            <a:r>
              <a:rPr lang="en-US" dirty="0"/>
              <a:t>What types of experts and artisans are available to your family? </a:t>
            </a:r>
          </a:p>
          <a:p>
            <a:pPr>
              <a:lnSpc>
                <a:spcPct val="100000"/>
              </a:lnSpc>
            </a:pPr>
            <a:r>
              <a:rPr lang="en-US" dirty="0"/>
              <a:t>What if your child only wants to do one thing? How can you help them find other ways to satisfy that craving?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151340-7EF2-0647-A719-394EFC3A1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874484"/>
            <a:ext cx="0" cy="3394558"/>
          </a:xfrm>
          <a:prstGeom prst="line">
            <a:avLst/>
          </a:prstGeom>
          <a:ln w="25400" cap="rnd">
            <a:solidFill>
              <a:schemeClr val="bg2">
                <a:lumMod val="75000"/>
                <a:alpha val="6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Ask Yourself HD Stock Images | Shutterstock">
            <a:extLst>
              <a:ext uri="{FF2B5EF4-FFF2-40B4-BE49-F238E27FC236}">
                <a16:creationId xmlns:a16="http://schemas.microsoft.com/office/drawing/2014/main" id="{E7AE7F58-E6A6-4ADC-8185-13B7DF6058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3"/>
          <a:stretch/>
        </p:blipFill>
        <p:spPr bwMode="auto">
          <a:xfrm>
            <a:off x="6768669" y="1811949"/>
            <a:ext cx="4848551" cy="323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514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F72CB4B-A086-E546-83B0-DD8F40789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5CC3DA-B75E-4250-AD8C-58C95D246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960030"/>
            <a:ext cx="4470832" cy="150739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/>
              <a:t>11 Creative Ways to Spark Curiosity and Delight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90697F-9445-4C15-A302-ACA97B29D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1" y="2844800"/>
            <a:ext cx="4470831" cy="3053170"/>
          </a:xfrm>
        </p:spPr>
        <p:txBody>
          <a:bodyPr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Allow your child to define their identity.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Spread a wide feast.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Model interest in the world around you.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9151340-7EF2-0647-A719-394EFC3A1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874484"/>
            <a:ext cx="0" cy="3394558"/>
          </a:xfrm>
          <a:prstGeom prst="line">
            <a:avLst/>
          </a:prstGeom>
          <a:ln w="25400" cap="rnd">
            <a:solidFill>
              <a:schemeClr val="bg2">
                <a:lumMod val="75000"/>
                <a:alpha val="6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The Benefits of Curiosity: 5 Ways to Ignite and Nurture Your Curiosity |  HuffPost Life">
            <a:extLst>
              <a:ext uri="{FF2B5EF4-FFF2-40B4-BE49-F238E27FC236}">
                <a16:creationId xmlns:a16="http://schemas.microsoft.com/office/drawing/2014/main" id="{88173BC5-E40F-4420-9A0F-027815C8B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8669" y="1816856"/>
            <a:ext cx="4848551" cy="322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170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F72CB4B-A086-E546-83B0-DD8F40789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4465D3-FBB3-436A-B5C7-EEC1A1EAC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960030"/>
            <a:ext cx="4470832" cy="1507398"/>
          </a:xfrm>
        </p:spPr>
        <p:txBody>
          <a:bodyPr anchor="ctr">
            <a:normAutofit/>
          </a:bodyPr>
          <a:lstStyle/>
          <a:p>
            <a:r>
              <a:rPr lang="en-US" dirty="0"/>
              <a:t>Model interest in the world around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71DA0-EFF1-4DBF-834A-256D7CFAB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1" y="2844800"/>
            <a:ext cx="4470831" cy="3053170"/>
          </a:xfrm>
        </p:spPr>
        <p:txBody>
          <a:bodyPr anchor="t">
            <a:normAutofit/>
          </a:bodyPr>
          <a:lstStyle/>
          <a:p>
            <a:r>
              <a:rPr lang="en-US" dirty="0"/>
              <a:t>Seek to fill your “information gaps”</a:t>
            </a:r>
          </a:p>
          <a:p>
            <a:r>
              <a:rPr lang="en-US" dirty="0"/>
              <a:t>Slow down</a:t>
            </a:r>
          </a:p>
          <a:p>
            <a:r>
              <a:rPr lang="en-US" dirty="0"/>
              <a:t>Read books</a:t>
            </a:r>
          </a:p>
          <a:p>
            <a:r>
              <a:rPr lang="en-US" dirty="0"/>
              <a:t>Listen well </a:t>
            </a:r>
          </a:p>
          <a:p>
            <a:r>
              <a:rPr lang="en-US" dirty="0"/>
              <a:t>Learn a new skill</a:t>
            </a:r>
          </a:p>
          <a:p>
            <a:r>
              <a:rPr lang="en-US" dirty="0"/>
              <a:t>Make time for hobbies</a:t>
            </a:r>
          </a:p>
          <a:p>
            <a:endParaRPr lang="en-US" dirty="0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9151340-7EF2-0647-A719-394EFC3A1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874484"/>
            <a:ext cx="0" cy="3394558"/>
          </a:xfrm>
          <a:prstGeom prst="line">
            <a:avLst/>
          </a:prstGeom>
          <a:ln w="25400" cap="rnd">
            <a:solidFill>
              <a:schemeClr val="bg2">
                <a:lumMod val="75000"/>
                <a:alpha val="6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Picture 4" descr="Here&amp;#39;s a reading tip: just close the books you can&amp;#39;t get into | The Star">
            <a:extLst>
              <a:ext uri="{FF2B5EF4-FFF2-40B4-BE49-F238E27FC236}">
                <a16:creationId xmlns:a16="http://schemas.microsoft.com/office/drawing/2014/main" id="{928A044C-F362-4C4F-88CD-C037CBDF2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8669" y="1816856"/>
            <a:ext cx="4848551" cy="322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734169"/>
      </p:ext>
    </p:extLst>
  </p:cSld>
  <p:clrMapOvr>
    <a:masterClrMapping/>
  </p:clrMapOvr>
</p:sld>
</file>

<file path=ppt/theme/theme1.xml><?xml version="1.0" encoding="utf-8"?>
<a:theme xmlns:a="http://schemas.openxmlformats.org/drawingml/2006/main" name="MarrakeshVTI">
  <a:themeElements>
    <a:clrScheme name="Marrakesh">
      <a:dk1>
        <a:srgbClr val="000000"/>
      </a:dk1>
      <a:lt1>
        <a:srgbClr val="FFFFFF"/>
      </a:lt1>
      <a:dk2>
        <a:srgbClr val="431C30"/>
      </a:dk2>
      <a:lt2>
        <a:srgbClr val="F3F0EF"/>
      </a:lt2>
      <a:accent1>
        <a:srgbClr val="B35B55"/>
      </a:accent1>
      <a:accent2>
        <a:srgbClr val="CF7E6C"/>
      </a:accent2>
      <a:accent3>
        <a:srgbClr val="CA8F58"/>
      </a:accent3>
      <a:accent4>
        <a:srgbClr val="A97C54"/>
      </a:accent4>
      <a:accent5>
        <a:srgbClr val="917E45"/>
      </a:accent5>
      <a:accent6>
        <a:srgbClr val="647576"/>
      </a:accent6>
      <a:hlink>
        <a:srgbClr val="A25872"/>
      </a:hlink>
      <a:folHlink>
        <a:srgbClr val="667A7E"/>
      </a:folHlink>
    </a:clrScheme>
    <a:fontScheme name="Goudy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rakeshVTI" id="{DCD97A9B-DAE4-42FA-B2F9-0A5C34F43D6C}" vid="{A7163F41-974B-4A88-831F-D9DFFFE40C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1361</Words>
  <Application>Microsoft Office PowerPoint</Application>
  <PresentationFormat>Widescreen</PresentationFormat>
  <Paragraphs>187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Courier New</vt:lpstr>
      <vt:lpstr>Goudy Old Style</vt:lpstr>
      <vt:lpstr>Open Sans</vt:lpstr>
      <vt:lpstr>Wingdings</vt:lpstr>
      <vt:lpstr>MarrakeshVTI</vt:lpstr>
      <vt:lpstr>Sparking Curiosity and Delight </vt:lpstr>
      <vt:lpstr>11 Creative Ways to Spark Curiosity and Delight</vt:lpstr>
      <vt:lpstr>Allow your child to define their identity</vt:lpstr>
      <vt:lpstr>Ask yourself:</vt:lpstr>
      <vt:lpstr>11 Creative Ways to Spark Curiosity and Delight</vt:lpstr>
      <vt:lpstr>Spread a wide feast</vt:lpstr>
      <vt:lpstr>Ask yourself:</vt:lpstr>
      <vt:lpstr>11 Creative Ways to Spark Curiosity and Delight</vt:lpstr>
      <vt:lpstr>Model interest in the world around you</vt:lpstr>
      <vt:lpstr>11 Creative Ways to Spark Curiosity and Delight</vt:lpstr>
      <vt:lpstr>11 Creative Ways to Spark Curiosity and Delight</vt:lpstr>
      <vt:lpstr>Leverage technology to promote passion</vt:lpstr>
      <vt:lpstr>Ask yourself:</vt:lpstr>
      <vt:lpstr>11 Creative Ways to Spark Curiosity and Delight</vt:lpstr>
      <vt:lpstr>Diversify the voices speaking into your child</vt:lpstr>
      <vt:lpstr>Ask yourself:</vt:lpstr>
      <vt:lpstr>11 Creative Ways to Spark Curiosity and Delight</vt:lpstr>
      <vt:lpstr>Curate a learning rich home atmosphere</vt:lpstr>
      <vt:lpstr>Ask yourself:</vt:lpstr>
      <vt:lpstr>11 Creative Ways to Spark Curiosity and Delight</vt:lpstr>
      <vt:lpstr>Keep your child supplied with tools of the trade and tolerate controlled messes</vt:lpstr>
      <vt:lpstr>11 Creative Ways to Spark Curiosity and Delight</vt:lpstr>
      <vt:lpstr>Set the pace</vt:lpstr>
      <vt:lpstr>11 Creative Ways to Spark Curiosity and Delight</vt:lpstr>
      <vt:lpstr>Travel and visit new places</vt:lpstr>
      <vt:lpstr>11 Creative Ways to Spark Curiosity and Delight</vt:lpstr>
      <vt:lpstr>Become your child’s ally</vt:lpstr>
      <vt:lpstr>Ask yourself:</vt:lpstr>
      <vt:lpstr>11 Creative Ways to Spark Curiosity and Delight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Sparking Curiosity and Delight </dc:title>
  <dc:creator>Amber Johnston</dc:creator>
  <cp:lastModifiedBy>Amber Johnston</cp:lastModifiedBy>
  <cp:revision>1</cp:revision>
  <dcterms:created xsi:type="dcterms:W3CDTF">2021-09-12T19:43:21Z</dcterms:created>
  <dcterms:modified xsi:type="dcterms:W3CDTF">2021-09-13T01:12:05Z</dcterms:modified>
</cp:coreProperties>
</file>