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8" r:id="rId3"/>
    <p:sldId id="264" r:id="rId4"/>
    <p:sldId id="260" r:id="rId5"/>
    <p:sldId id="265" r:id="rId6"/>
    <p:sldId id="261" r:id="rId7"/>
    <p:sldId id="263" r:id="rId8"/>
    <p:sldId id="266" r:id="rId9"/>
    <p:sldId id="267" r:id="rId10"/>
    <p:sldId id="277" r:id="rId11"/>
    <p:sldId id="270" r:id="rId12"/>
    <p:sldId id="278" r:id="rId13"/>
    <p:sldId id="286" r:id="rId14"/>
    <p:sldId id="271" r:id="rId15"/>
    <p:sldId id="279" r:id="rId16"/>
    <p:sldId id="287" r:id="rId17"/>
    <p:sldId id="272" r:id="rId18"/>
    <p:sldId id="280" r:id="rId19"/>
    <p:sldId id="288" r:id="rId20"/>
    <p:sldId id="273" r:id="rId21"/>
    <p:sldId id="281" r:id="rId22"/>
    <p:sldId id="274" r:id="rId23"/>
    <p:sldId id="282" r:id="rId24"/>
    <p:sldId id="275" r:id="rId25"/>
    <p:sldId id="283" r:id="rId26"/>
    <p:sldId id="276" r:id="rId27"/>
    <p:sldId id="284" r:id="rId28"/>
    <p:sldId id="289" r:id="rId29"/>
    <p:sldId id="291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36499-0A99-4C27-BA74-0C111D28D563}" v="134" dt="2021-09-13T01:09:31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D7CF4-92E5-4BA4-93E4-017A05116A6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EE7A4-3E73-41D2-924A-EB8768A9ECB1}">
      <dgm:prSet/>
      <dgm:spPr/>
      <dgm:t>
        <a:bodyPr/>
        <a:lstStyle/>
        <a:p>
          <a:r>
            <a:rPr lang="en-US" b="1" dirty="0"/>
            <a:t>Deja que </a:t>
          </a:r>
          <a:r>
            <a:rPr lang="en-US" b="1" dirty="0" err="1"/>
            <a:t>tu</a:t>
          </a:r>
          <a:r>
            <a:rPr lang="en-US" b="1" dirty="0"/>
            <a:t> </a:t>
          </a:r>
          <a:r>
            <a:rPr lang="en-US" b="1" dirty="0" err="1"/>
            <a:t>hijo</a:t>
          </a:r>
          <a:r>
            <a:rPr lang="en-US" b="1" dirty="0"/>
            <a:t>/a </a:t>
          </a:r>
          <a:r>
            <a:rPr lang="en-US" b="1" dirty="0" err="1"/>
            <a:t>defina</a:t>
          </a:r>
          <a:r>
            <a:rPr lang="en-US" b="1" dirty="0"/>
            <a:t> </a:t>
          </a:r>
          <a:r>
            <a:rPr lang="en-US" b="1" dirty="0" err="1"/>
            <a:t>su</a:t>
          </a:r>
          <a:r>
            <a:rPr lang="en-US" b="1" dirty="0"/>
            <a:t> </a:t>
          </a:r>
          <a:r>
            <a:rPr lang="en-US" b="1" dirty="0" err="1"/>
            <a:t>identidad</a:t>
          </a:r>
          <a:r>
            <a:rPr lang="en-US" b="1" dirty="0"/>
            <a:t>.</a:t>
          </a:r>
          <a:endParaRPr lang="en-US" dirty="0"/>
        </a:p>
      </dgm:t>
    </dgm:pt>
    <dgm:pt modelId="{D9A34E19-0B62-4A4C-83FC-C5055A1D0F93}" type="parTrans" cxnId="{980D6584-E1C6-4EB8-8534-CC2A9DAC0DB3}">
      <dgm:prSet/>
      <dgm:spPr/>
      <dgm:t>
        <a:bodyPr/>
        <a:lstStyle/>
        <a:p>
          <a:endParaRPr lang="en-US"/>
        </a:p>
      </dgm:t>
    </dgm:pt>
    <dgm:pt modelId="{39FAE2C0-8C8E-4106-8A68-6395A1961CC7}" type="sibTrans" cxnId="{980D6584-E1C6-4EB8-8534-CC2A9DAC0DB3}">
      <dgm:prSet/>
      <dgm:spPr/>
      <dgm:t>
        <a:bodyPr/>
        <a:lstStyle/>
        <a:p>
          <a:endParaRPr lang="en-US"/>
        </a:p>
      </dgm:t>
    </dgm:pt>
    <dgm:pt modelId="{E4B81DFC-9424-4BA5-BE03-8D250972A088}">
      <dgm:prSet/>
      <dgm:spPr/>
      <dgm:t>
        <a:bodyPr/>
        <a:lstStyle/>
        <a:p>
          <a:r>
            <a:rPr lang="en-US" b="1" dirty="0" err="1"/>
            <a:t>Expanda</a:t>
          </a:r>
          <a:r>
            <a:rPr lang="en-US" b="1" dirty="0"/>
            <a:t> un </a:t>
          </a:r>
          <a:r>
            <a:rPr lang="en-US" b="1" dirty="0" err="1"/>
            <a:t>amplio</a:t>
          </a:r>
          <a:r>
            <a:rPr lang="en-US" b="1" dirty="0"/>
            <a:t> </a:t>
          </a:r>
          <a:r>
            <a:rPr lang="en-US" b="1" dirty="0" err="1"/>
            <a:t>banquete</a:t>
          </a:r>
          <a:r>
            <a:rPr lang="en-US" b="1" dirty="0"/>
            <a:t>.</a:t>
          </a:r>
          <a:endParaRPr lang="en-US" dirty="0"/>
        </a:p>
      </dgm:t>
    </dgm:pt>
    <dgm:pt modelId="{78E7BE00-CA10-4E61-B0A1-6A714727955F}" type="parTrans" cxnId="{69C6BE25-6C7A-44BB-A15D-40D74A432DDB}">
      <dgm:prSet/>
      <dgm:spPr/>
      <dgm:t>
        <a:bodyPr/>
        <a:lstStyle/>
        <a:p>
          <a:endParaRPr lang="en-US"/>
        </a:p>
      </dgm:t>
    </dgm:pt>
    <dgm:pt modelId="{9ECB0AC9-DD52-4272-ABDD-A29262F88D88}" type="sibTrans" cxnId="{69C6BE25-6C7A-44BB-A15D-40D74A432DDB}">
      <dgm:prSet/>
      <dgm:spPr/>
      <dgm:t>
        <a:bodyPr/>
        <a:lstStyle/>
        <a:p>
          <a:endParaRPr lang="en-US"/>
        </a:p>
      </dgm:t>
    </dgm:pt>
    <dgm:pt modelId="{C6952E7E-517C-482A-8001-430097862D70}">
      <dgm:prSet/>
      <dgm:spPr/>
      <dgm:t>
        <a:bodyPr/>
        <a:lstStyle/>
        <a:p>
          <a:r>
            <a:rPr lang="es-MX" b="1" noProof="0" dirty="0"/>
            <a:t>Modele interés en el mundo que lo rodea</a:t>
          </a:r>
          <a:r>
            <a:rPr lang="en-US" b="1" dirty="0"/>
            <a:t>.</a:t>
          </a:r>
          <a:endParaRPr lang="en-US" dirty="0"/>
        </a:p>
      </dgm:t>
    </dgm:pt>
    <dgm:pt modelId="{1EF91AAC-6BE1-48D4-941B-78674EE294E3}" type="parTrans" cxnId="{BC4D43E8-7E4C-41F3-B7FB-577075E48DD4}">
      <dgm:prSet/>
      <dgm:spPr/>
      <dgm:t>
        <a:bodyPr/>
        <a:lstStyle/>
        <a:p>
          <a:endParaRPr lang="en-US"/>
        </a:p>
      </dgm:t>
    </dgm:pt>
    <dgm:pt modelId="{446786C7-73D3-4A3F-AF49-75882B7965B3}" type="sibTrans" cxnId="{BC4D43E8-7E4C-41F3-B7FB-577075E48DD4}">
      <dgm:prSet/>
      <dgm:spPr/>
      <dgm:t>
        <a:bodyPr/>
        <a:lstStyle/>
        <a:p>
          <a:endParaRPr lang="en-US"/>
        </a:p>
      </dgm:t>
    </dgm:pt>
    <dgm:pt modelId="{86CC0B0B-3DD8-43F4-B33C-6A9C2A598DF1}">
      <dgm:prSet/>
      <dgm:spPr/>
      <dgm:t>
        <a:bodyPr/>
        <a:lstStyle/>
        <a:p>
          <a:r>
            <a:rPr lang="es-MX" b="1" noProof="0" dirty="0"/>
            <a:t>Enfatizar los temas de los debates actuales en un campo.</a:t>
          </a:r>
          <a:endParaRPr lang="es-MX" noProof="0" dirty="0"/>
        </a:p>
      </dgm:t>
    </dgm:pt>
    <dgm:pt modelId="{F2CEE1F0-8185-42F0-9F07-4A22AA619033}" type="parTrans" cxnId="{045C53D8-BE0F-49D1-AE5C-CAE671B1E7AE}">
      <dgm:prSet/>
      <dgm:spPr/>
      <dgm:t>
        <a:bodyPr/>
        <a:lstStyle/>
        <a:p>
          <a:endParaRPr lang="en-US"/>
        </a:p>
      </dgm:t>
    </dgm:pt>
    <dgm:pt modelId="{0EA0220B-4CCD-4553-849B-476D47474773}" type="sibTrans" cxnId="{045C53D8-BE0F-49D1-AE5C-CAE671B1E7AE}">
      <dgm:prSet/>
      <dgm:spPr/>
      <dgm:t>
        <a:bodyPr/>
        <a:lstStyle/>
        <a:p>
          <a:endParaRPr lang="en-US"/>
        </a:p>
      </dgm:t>
    </dgm:pt>
    <dgm:pt modelId="{EE29B9FC-D38C-473E-BF0E-57B1E3F3379E}">
      <dgm:prSet/>
      <dgm:spPr/>
      <dgm:t>
        <a:bodyPr/>
        <a:lstStyle/>
        <a:p>
          <a:r>
            <a:rPr lang="es-MX" b="1" noProof="0" dirty="0"/>
            <a:t>Aproveche la tecnología para promover la pasión</a:t>
          </a:r>
          <a:r>
            <a:rPr lang="en-US" b="1" dirty="0"/>
            <a:t>.</a:t>
          </a:r>
          <a:endParaRPr lang="en-US" dirty="0"/>
        </a:p>
      </dgm:t>
    </dgm:pt>
    <dgm:pt modelId="{C5FDA48D-56F9-4071-80B4-55207E507005}" type="parTrans" cxnId="{2B2420AD-3D69-412C-A70E-12EE011EFAF5}">
      <dgm:prSet/>
      <dgm:spPr/>
      <dgm:t>
        <a:bodyPr/>
        <a:lstStyle/>
        <a:p>
          <a:endParaRPr lang="en-US"/>
        </a:p>
      </dgm:t>
    </dgm:pt>
    <dgm:pt modelId="{A2E66BD1-B5B3-4C8B-975D-A06D47B2DE15}" type="sibTrans" cxnId="{2B2420AD-3D69-412C-A70E-12EE011EFAF5}">
      <dgm:prSet/>
      <dgm:spPr/>
      <dgm:t>
        <a:bodyPr/>
        <a:lstStyle/>
        <a:p>
          <a:endParaRPr lang="en-US"/>
        </a:p>
      </dgm:t>
    </dgm:pt>
    <dgm:pt modelId="{72459713-3313-4335-A57C-CA9476454D61}">
      <dgm:prSet/>
      <dgm:spPr/>
      <dgm:t>
        <a:bodyPr/>
        <a:lstStyle/>
        <a:p>
          <a:r>
            <a:rPr lang="en-US" b="1" dirty="0" err="1"/>
            <a:t>Diversifique</a:t>
          </a:r>
          <a:r>
            <a:rPr lang="en-US" b="1" dirty="0"/>
            <a:t> las voces que </a:t>
          </a:r>
          <a:r>
            <a:rPr lang="en-US" b="1" dirty="0" err="1"/>
            <a:t>hablan</a:t>
          </a:r>
          <a:r>
            <a:rPr lang="en-US" b="1" dirty="0"/>
            <a:t> </a:t>
          </a:r>
          <a:r>
            <a:rPr lang="en-US" b="1" dirty="0" err="1"/>
            <a:t>en</a:t>
          </a:r>
          <a:r>
            <a:rPr lang="en-US" b="1" dirty="0"/>
            <a:t> </a:t>
          </a:r>
          <a:r>
            <a:rPr lang="en-US" b="1" dirty="0" err="1"/>
            <a:t>su</a:t>
          </a:r>
          <a:r>
            <a:rPr lang="en-US" b="1" dirty="0"/>
            <a:t> </a:t>
          </a:r>
          <a:r>
            <a:rPr lang="en-US" b="1" dirty="0" err="1"/>
            <a:t>hijo</a:t>
          </a:r>
          <a:r>
            <a:rPr lang="en-US" b="1" dirty="0"/>
            <a:t>/a.</a:t>
          </a:r>
          <a:endParaRPr lang="en-US" dirty="0"/>
        </a:p>
      </dgm:t>
    </dgm:pt>
    <dgm:pt modelId="{9BC52744-4E91-463C-9283-BA46237D8953}" type="parTrans" cxnId="{6830E184-268C-432D-B6CB-B4779330CBC1}">
      <dgm:prSet/>
      <dgm:spPr/>
      <dgm:t>
        <a:bodyPr/>
        <a:lstStyle/>
        <a:p>
          <a:endParaRPr lang="en-US"/>
        </a:p>
      </dgm:t>
    </dgm:pt>
    <dgm:pt modelId="{62460BC8-FDB5-4C83-B956-6F3432E8E9B0}" type="sibTrans" cxnId="{6830E184-268C-432D-B6CB-B4779330CBC1}">
      <dgm:prSet/>
      <dgm:spPr/>
      <dgm:t>
        <a:bodyPr/>
        <a:lstStyle/>
        <a:p>
          <a:endParaRPr lang="en-US"/>
        </a:p>
      </dgm:t>
    </dgm:pt>
    <dgm:pt modelId="{BBB088EC-CFE0-41E3-8B4D-9FE28E373317}">
      <dgm:prSet/>
      <dgm:spPr/>
      <dgm:t>
        <a:bodyPr/>
        <a:lstStyle/>
        <a:p>
          <a:r>
            <a:rPr lang="es-MX" b="1" noProof="0" dirty="0"/>
            <a:t>Cura un ambiente hogareño rico en aprendizaje.</a:t>
          </a:r>
          <a:endParaRPr lang="es-MX" noProof="0" dirty="0"/>
        </a:p>
      </dgm:t>
    </dgm:pt>
    <dgm:pt modelId="{49CDB177-F01F-4FD3-9F97-CE0FE9302D51}" type="parTrans" cxnId="{46BE5A75-8D93-4C37-8C56-693708F494DC}">
      <dgm:prSet/>
      <dgm:spPr/>
      <dgm:t>
        <a:bodyPr/>
        <a:lstStyle/>
        <a:p>
          <a:endParaRPr lang="en-US"/>
        </a:p>
      </dgm:t>
    </dgm:pt>
    <dgm:pt modelId="{A10F7C1B-232D-4145-9823-B7565965419E}" type="sibTrans" cxnId="{46BE5A75-8D93-4C37-8C56-693708F494DC}">
      <dgm:prSet/>
      <dgm:spPr/>
      <dgm:t>
        <a:bodyPr/>
        <a:lstStyle/>
        <a:p>
          <a:endParaRPr lang="en-US"/>
        </a:p>
      </dgm:t>
    </dgm:pt>
    <dgm:pt modelId="{483B75C7-15F0-4BE5-9777-E7D4A8B488B1}">
      <dgm:prSet/>
      <dgm:spPr/>
      <dgm:t>
        <a:bodyPr/>
        <a:lstStyle/>
        <a:p>
          <a:r>
            <a:rPr lang="es-MX" b="1" noProof="0" dirty="0"/>
            <a:t>Mantenga a su hijo/a provisto de herramientas del oficio y tolere el</a:t>
          </a:r>
          <a:r>
            <a:rPr lang="en-US" b="1" dirty="0"/>
            <a:t> </a:t>
          </a:r>
          <a:r>
            <a:rPr lang="en-US" b="1" dirty="0" err="1"/>
            <a:t>desorden</a:t>
          </a:r>
          <a:r>
            <a:rPr lang="en-US" b="1" dirty="0"/>
            <a:t> </a:t>
          </a:r>
          <a:r>
            <a:rPr lang="en-US" b="1" dirty="0" err="1"/>
            <a:t>controlado</a:t>
          </a:r>
          <a:r>
            <a:rPr lang="en-US" b="1" dirty="0"/>
            <a:t>.</a:t>
          </a:r>
          <a:endParaRPr lang="en-US" dirty="0"/>
        </a:p>
      </dgm:t>
    </dgm:pt>
    <dgm:pt modelId="{4728C7A9-80EA-4DC4-9B43-E31CC21D149D}" type="parTrans" cxnId="{59874AB9-A3A1-4722-8247-C2DEC031E132}">
      <dgm:prSet/>
      <dgm:spPr/>
      <dgm:t>
        <a:bodyPr/>
        <a:lstStyle/>
        <a:p>
          <a:endParaRPr lang="en-US"/>
        </a:p>
      </dgm:t>
    </dgm:pt>
    <dgm:pt modelId="{71219A6D-9BA6-4E62-BA82-DB6CF3B5D4DF}" type="sibTrans" cxnId="{59874AB9-A3A1-4722-8247-C2DEC031E132}">
      <dgm:prSet/>
      <dgm:spPr/>
      <dgm:t>
        <a:bodyPr/>
        <a:lstStyle/>
        <a:p>
          <a:endParaRPr lang="en-US"/>
        </a:p>
      </dgm:t>
    </dgm:pt>
    <dgm:pt modelId="{283B05A6-1711-4A9E-9DC5-A339FBFD56C0}">
      <dgm:prSet/>
      <dgm:spPr/>
      <dgm:t>
        <a:bodyPr/>
        <a:lstStyle/>
        <a:p>
          <a:r>
            <a:rPr lang="en-US" b="1" dirty="0"/>
            <a:t>Marque el </a:t>
          </a:r>
          <a:r>
            <a:rPr lang="en-US" b="1" dirty="0" err="1"/>
            <a:t>ritmo</a:t>
          </a:r>
          <a:r>
            <a:rPr lang="en-US" b="1" dirty="0"/>
            <a:t>. </a:t>
          </a:r>
          <a:endParaRPr lang="en-US" dirty="0"/>
        </a:p>
      </dgm:t>
    </dgm:pt>
    <dgm:pt modelId="{2DF305C1-F92D-4F02-A4ED-B2D8E7FF842B}" type="parTrans" cxnId="{976B5EC5-3D17-4651-824C-9A1169DF2338}">
      <dgm:prSet/>
      <dgm:spPr/>
      <dgm:t>
        <a:bodyPr/>
        <a:lstStyle/>
        <a:p>
          <a:endParaRPr lang="en-US"/>
        </a:p>
      </dgm:t>
    </dgm:pt>
    <dgm:pt modelId="{D53816BA-1643-4966-8AE5-5790D0E898E3}" type="sibTrans" cxnId="{976B5EC5-3D17-4651-824C-9A1169DF2338}">
      <dgm:prSet/>
      <dgm:spPr/>
      <dgm:t>
        <a:bodyPr/>
        <a:lstStyle/>
        <a:p>
          <a:endParaRPr lang="en-US"/>
        </a:p>
      </dgm:t>
    </dgm:pt>
    <dgm:pt modelId="{8BCF72CD-E81C-4EDF-B0ED-9922295C267E}">
      <dgm:prSet/>
      <dgm:spPr/>
      <dgm:t>
        <a:bodyPr/>
        <a:lstStyle/>
        <a:p>
          <a:r>
            <a:rPr lang="en-US" dirty="0" err="1"/>
            <a:t>Viajar</a:t>
          </a:r>
          <a:r>
            <a:rPr lang="en-US" dirty="0"/>
            <a:t> y </a:t>
          </a:r>
          <a:r>
            <a:rPr lang="en-US" dirty="0" err="1"/>
            <a:t>visitar</a:t>
          </a:r>
          <a:r>
            <a:rPr lang="en-US" dirty="0"/>
            <a:t> </a:t>
          </a:r>
          <a:r>
            <a:rPr lang="en-US" dirty="0" err="1"/>
            <a:t>nuevos</a:t>
          </a:r>
          <a:r>
            <a:rPr lang="en-US" dirty="0"/>
            <a:t> </a:t>
          </a:r>
          <a:r>
            <a:rPr lang="en-US" dirty="0" err="1"/>
            <a:t>lugares</a:t>
          </a:r>
          <a:r>
            <a:rPr lang="en-US" dirty="0"/>
            <a:t>.</a:t>
          </a:r>
        </a:p>
      </dgm:t>
    </dgm:pt>
    <dgm:pt modelId="{DBD90B23-EF8C-46BF-A3B0-1CBCAD7B9CEF}" type="parTrans" cxnId="{0CD62FA2-91E2-4A4D-A618-69DCE7ED8D54}">
      <dgm:prSet/>
      <dgm:spPr/>
      <dgm:t>
        <a:bodyPr/>
        <a:lstStyle/>
        <a:p>
          <a:endParaRPr lang="en-US"/>
        </a:p>
      </dgm:t>
    </dgm:pt>
    <dgm:pt modelId="{D0D65604-7DD6-4CEA-AAC1-810304A0882F}" type="sibTrans" cxnId="{0CD62FA2-91E2-4A4D-A618-69DCE7ED8D54}">
      <dgm:prSet/>
      <dgm:spPr/>
      <dgm:t>
        <a:bodyPr/>
        <a:lstStyle/>
        <a:p>
          <a:endParaRPr lang="en-US"/>
        </a:p>
      </dgm:t>
    </dgm:pt>
    <dgm:pt modelId="{7422673F-5B45-4F57-A81F-429F877ADC56}">
      <dgm:prSet/>
      <dgm:spPr/>
      <dgm:t>
        <a:bodyPr/>
        <a:lstStyle/>
        <a:p>
          <a:r>
            <a:rPr lang="es-MX" noProof="0" dirty="0"/>
            <a:t>Conviértete en el aliado de su hijo/a.</a:t>
          </a:r>
        </a:p>
      </dgm:t>
    </dgm:pt>
    <dgm:pt modelId="{7246290D-5EB9-4BF8-9CFC-EE7802DA6395}" type="parTrans" cxnId="{57AD41CF-ED9A-4961-A5CF-1D3508043566}">
      <dgm:prSet/>
      <dgm:spPr/>
      <dgm:t>
        <a:bodyPr/>
        <a:lstStyle/>
        <a:p>
          <a:endParaRPr lang="en-US"/>
        </a:p>
      </dgm:t>
    </dgm:pt>
    <dgm:pt modelId="{0986155E-CBB6-4DE3-875D-630F59FBFCFE}" type="sibTrans" cxnId="{57AD41CF-ED9A-4961-A5CF-1D3508043566}">
      <dgm:prSet/>
      <dgm:spPr/>
      <dgm:t>
        <a:bodyPr/>
        <a:lstStyle/>
        <a:p>
          <a:endParaRPr lang="en-US"/>
        </a:p>
      </dgm:t>
    </dgm:pt>
    <dgm:pt modelId="{FDBC8820-2543-4245-9BBF-57738152F8E9}" type="pres">
      <dgm:prSet presAssocID="{B17D7CF4-92E5-4BA4-93E4-017A05116A6E}" presName="Name0" presStyleCnt="0">
        <dgm:presLayoutVars>
          <dgm:dir/>
          <dgm:resizeHandles val="exact"/>
        </dgm:presLayoutVars>
      </dgm:prSet>
      <dgm:spPr/>
    </dgm:pt>
    <dgm:pt modelId="{FEE4BB51-F522-421F-A3FB-5EF99E2811AB}" type="pres">
      <dgm:prSet presAssocID="{0E5EE7A4-3E73-41D2-924A-EB8768A9ECB1}" presName="node" presStyleLbl="node1" presStyleIdx="0" presStyleCnt="11">
        <dgm:presLayoutVars>
          <dgm:bulletEnabled val="1"/>
        </dgm:presLayoutVars>
      </dgm:prSet>
      <dgm:spPr/>
    </dgm:pt>
    <dgm:pt modelId="{849C6879-ACA6-4B14-AE7B-F76F2C829347}" type="pres">
      <dgm:prSet presAssocID="{39FAE2C0-8C8E-4106-8A68-6395A1961CC7}" presName="sibTrans" presStyleLbl="sibTrans1D1" presStyleIdx="0" presStyleCnt="10"/>
      <dgm:spPr/>
    </dgm:pt>
    <dgm:pt modelId="{79ACDA3D-B7F4-427A-B368-7A21FFC77946}" type="pres">
      <dgm:prSet presAssocID="{39FAE2C0-8C8E-4106-8A68-6395A1961CC7}" presName="connectorText" presStyleLbl="sibTrans1D1" presStyleIdx="0" presStyleCnt="10"/>
      <dgm:spPr/>
    </dgm:pt>
    <dgm:pt modelId="{38A821CB-5326-49DB-885F-7D88F70CF612}" type="pres">
      <dgm:prSet presAssocID="{E4B81DFC-9424-4BA5-BE03-8D250972A088}" presName="node" presStyleLbl="node1" presStyleIdx="1" presStyleCnt="11">
        <dgm:presLayoutVars>
          <dgm:bulletEnabled val="1"/>
        </dgm:presLayoutVars>
      </dgm:prSet>
      <dgm:spPr/>
    </dgm:pt>
    <dgm:pt modelId="{A3EC3278-CE5C-4081-9C95-C602278A2918}" type="pres">
      <dgm:prSet presAssocID="{9ECB0AC9-DD52-4272-ABDD-A29262F88D88}" presName="sibTrans" presStyleLbl="sibTrans1D1" presStyleIdx="1" presStyleCnt="10"/>
      <dgm:spPr/>
    </dgm:pt>
    <dgm:pt modelId="{6CBC9459-8038-4BD2-A16A-EE98DB08F2E8}" type="pres">
      <dgm:prSet presAssocID="{9ECB0AC9-DD52-4272-ABDD-A29262F88D88}" presName="connectorText" presStyleLbl="sibTrans1D1" presStyleIdx="1" presStyleCnt="10"/>
      <dgm:spPr/>
    </dgm:pt>
    <dgm:pt modelId="{EF523431-06F4-4C8F-83B1-4F8407FADCB0}" type="pres">
      <dgm:prSet presAssocID="{C6952E7E-517C-482A-8001-430097862D70}" presName="node" presStyleLbl="node1" presStyleIdx="2" presStyleCnt="11">
        <dgm:presLayoutVars>
          <dgm:bulletEnabled val="1"/>
        </dgm:presLayoutVars>
      </dgm:prSet>
      <dgm:spPr/>
    </dgm:pt>
    <dgm:pt modelId="{0139F152-65FF-48D8-99AD-82CD387B3067}" type="pres">
      <dgm:prSet presAssocID="{446786C7-73D3-4A3F-AF49-75882B7965B3}" presName="sibTrans" presStyleLbl="sibTrans1D1" presStyleIdx="2" presStyleCnt="10"/>
      <dgm:spPr/>
    </dgm:pt>
    <dgm:pt modelId="{E1CC9EE3-BE4B-4E8B-B337-02B106EBF73F}" type="pres">
      <dgm:prSet presAssocID="{446786C7-73D3-4A3F-AF49-75882B7965B3}" presName="connectorText" presStyleLbl="sibTrans1D1" presStyleIdx="2" presStyleCnt="10"/>
      <dgm:spPr/>
    </dgm:pt>
    <dgm:pt modelId="{BCED114A-C3D3-4A7D-B675-5C62272D274F}" type="pres">
      <dgm:prSet presAssocID="{86CC0B0B-3DD8-43F4-B33C-6A9C2A598DF1}" presName="node" presStyleLbl="node1" presStyleIdx="3" presStyleCnt="11">
        <dgm:presLayoutVars>
          <dgm:bulletEnabled val="1"/>
        </dgm:presLayoutVars>
      </dgm:prSet>
      <dgm:spPr/>
    </dgm:pt>
    <dgm:pt modelId="{5644F73D-EDED-473C-9871-7D74DAB20202}" type="pres">
      <dgm:prSet presAssocID="{0EA0220B-4CCD-4553-849B-476D47474773}" presName="sibTrans" presStyleLbl="sibTrans1D1" presStyleIdx="3" presStyleCnt="10"/>
      <dgm:spPr/>
    </dgm:pt>
    <dgm:pt modelId="{8864736F-3E37-475E-AFD9-A38203F0BDC6}" type="pres">
      <dgm:prSet presAssocID="{0EA0220B-4CCD-4553-849B-476D47474773}" presName="connectorText" presStyleLbl="sibTrans1D1" presStyleIdx="3" presStyleCnt="10"/>
      <dgm:spPr/>
    </dgm:pt>
    <dgm:pt modelId="{8CB6E461-B10D-45DC-ADDB-C6696F45F967}" type="pres">
      <dgm:prSet presAssocID="{EE29B9FC-D38C-473E-BF0E-57B1E3F3379E}" presName="node" presStyleLbl="node1" presStyleIdx="4" presStyleCnt="11">
        <dgm:presLayoutVars>
          <dgm:bulletEnabled val="1"/>
        </dgm:presLayoutVars>
      </dgm:prSet>
      <dgm:spPr/>
    </dgm:pt>
    <dgm:pt modelId="{AAA785D7-0155-4A72-A5DF-C87E4C565ABD}" type="pres">
      <dgm:prSet presAssocID="{A2E66BD1-B5B3-4C8B-975D-A06D47B2DE15}" presName="sibTrans" presStyleLbl="sibTrans1D1" presStyleIdx="4" presStyleCnt="10"/>
      <dgm:spPr/>
    </dgm:pt>
    <dgm:pt modelId="{1F38AFB8-5E6B-4988-835A-CB1EE724BB2B}" type="pres">
      <dgm:prSet presAssocID="{A2E66BD1-B5B3-4C8B-975D-A06D47B2DE15}" presName="connectorText" presStyleLbl="sibTrans1D1" presStyleIdx="4" presStyleCnt="10"/>
      <dgm:spPr/>
    </dgm:pt>
    <dgm:pt modelId="{4141FCD7-7912-42B2-BE00-B0F2C079EACA}" type="pres">
      <dgm:prSet presAssocID="{72459713-3313-4335-A57C-CA9476454D61}" presName="node" presStyleLbl="node1" presStyleIdx="5" presStyleCnt="11">
        <dgm:presLayoutVars>
          <dgm:bulletEnabled val="1"/>
        </dgm:presLayoutVars>
      </dgm:prSet>
      <dgm:spPr/>
    </dgm:pt>
    <dgm:pt modelId="{DA0E71F7-CC5C-4C94-9779-DAA7903075DA}" type="pres">
      <dgm:prSet presAssocID="{62460BC8-FDB5-4C83-B956-6F3432E8E9B0}" presName="sibTrans" presStyleLbl="sibTrans1D1" presStyleIdx="5" presStyleCnt="10"/>
      <dgm:spPr/>
    </dgm:pt>
    <dgm:pt modelId="{7F53CFDB-5229-4620-89C6-0701EB66890D}" type="pres">
      <dgm:prSet presAssocID="{62460BC8-FDB5-4C83-B956-6F3432E8E9B0}" presName="connectorText" presStyleLbl="sibTrans1D1" presStyleIdx="5" presStyleCnt="10"/>
      <dgm:spPr/>
    </dgm:pt>
    <dgm:pt modelId="{E753ECE9-D7CD-44F0-A179-D6EC06272A2B}" type="pres">
      <dgm:prSet presAssocID="{BBB088EC-CFE0-41E3-8B4D-9FE28E373317}" presName="node" presStyleLbl="node1" presStyleIdx="6" presStyleCnt="11">
        <dgm:presLayoutVars>
          <dgm:bulletEnabled val="1"/>
        </dgm:presLayoutVars>
      </dgm:prSet>
      <dgm:spPr/>
    </dgm:pt>
    <dgm:pt modelId="{41097743-684F-4D09-A9D4-ECAFE15372D5}" type="pres">
      <dgm:prSet presAssocID="{A10F7C1B-232D-4145-9823-B7565965419E}" presName="sibTrans" presStyleLbl="sibTrans1D1" presStyleIdx="6" presStyleCnt="10"/>
      <dgm:spPr/>
    </dgm:pt>
    <dgm:pt modelId="{BDEA42F4-0EC6-4E25-B5DD-3F4582472E07}" type="pres">
      <dgm:prSet presAssocID="{A10F7C1B-232D-4145-9823-B7565965419E}" presName="connectorText" presStyleLbl="sibTrans1D1" presStyleIdx="6" presStyleCnt="10"/>
      <dgm:spPr/>
    </dgm:pt>
    <dgm:pt modelId="{EB361DCE-D5E6-41FD-9D22-DBF1EE95EA14}" type="pres">
      <dgm:prSet presAssocID="{483B75C7-15F0-4BE5-9777-E7D4A8B488B1}" presName="node" presStyleLbl="node1" presStyleIdx="7" presStyleCnt="11">
        <dgm:presLayoutVars>
          <dgm:bulletEnabled val="1"/>
        </dgm:presLayoutVars>
      </dgm:prSet>
      <dgm:spPr/>
    </dgm:pt>
    <dgm:pt modelId="{6E5CD7A4-FB71-433F-B4EA-1CC30CB21D93}" type="pres">
      <dgm:prSet presAssocID="{71219A6D-9BA6-4E62-BA82-DB6CF3B5D4DF}" presName="sibTrans" presStyleLbl="sibTrans1D1" presStyleIdx="7" presStyleCnt="10"/>
      <dgm:spPr/>
    </dgm:pt>
    <dgm:pt modelId="{B2070CA8-8BB8-45D9-B118-F80B7FD46782}" type="pres">
      <dgm:prSet presAssocID="{71219A6D-9BA6-4E62-BA82-DB6CF3B5D4DF}" presName="connectorText" presStyleLbl="sibTrans1D1" presStyleIdx="7" presStyleCnt="10"/>
      <dgm:spPr/>
    </dgm:pt>
    <dgm:pt modelId="{D0C02C94-2362-44BF-A890-310F26586561}" type="pres">
      <dgm:prSet presAssocID="{283B05A6-1711-4A9E-9DC5-A339FBFD56C0}" presName="node" presStyleLbl="node1" presStyleIdx="8" presStyleCnt="11">
        <dgm:presLayoutVars>
          <dgm:bulletEnabled val="1"/>
        </dgm:presLayoutVars>
      </dgm:prSet>
      <dgm:spPr/>
    </dgm:pt>
    <dgm:pt modelId="{329F8DBF-3711-4614-9EC7-FB99E5BFD18C}" type="pres">
      <dgm:prSet presAssocID="{D53816BA-1643-4966-8AE5-5790D0E898E3}" presName="sibTrans" presStyleLbl="sibTrans1D1" presStyleIdx="8" presStyleCnt="10"/>
      <dgm:spPr/>
    </dgm:pt>
    <dgm:pt modelId="{9A43BDF2-4AFF-411C-9473-EAC3CFC04553}" type="pres">
      <dgm:prSet presAssocID="{D53816BA-1643-4966-8AE5-5790D0E898E3}" presName="connectorText" presStyleLbl="sibTrans1D1" presStyleIdx="8" presStyleCnt="10"/>
      <dgm:spPr/>
    </dgm:pt>
    <dgm:pt modelId="{2B7B8F9D-4A08-4B1F-AAC0-3E6F4E13D547}" type="pres">
      <dgm:prSet presAssocID="{8BCF72CD-E81C-4EDF-B0ED-9922295C267E}" presName="node" presStyleLbl="node1" presStyleIdx="9" presStyleCnt="11">
        <dgm:presLayoutVars>
          <dgm:bulletEnabled val="1"/>
        </dgm:presLayoutVars>
      </dgm:prSet>
      <dgm:spPr/>
    </dgm:pt>
    <dgm:pt modelId="{39EC2184-9917-4279-A7EB-3C085B0F13DE}" type="pres">
      <dgm:prSet presAssocID="{D0D65604-7DD6-4CEA-AAC1-810304A0882F}" presName="sibTrans" presStyleLbl="sibTrans1D1" presStyleIdx="9" presStyleCnt="10"/>
      <dgm:spPr/>
    </dgm:pt>
    <dgm:pt modelId="{10920B63-9C58-4748-B844-40A96E17F53F}" type="pres">
      <dgm:prSet presAssocID="{D0D65604-7DD6-4CEA-AAC1-810304A0882F}" presName="connectorText" presStyleLbl="sibTrans1D1" presStyleIdx="9" presStyleCnt="10"/>
      <dgm:spPr/>
    </dgm:pt>
    <dgm:pt modelId="{245E5E74-1569-4CF6-B42F-F9C30BB27F48}" type="pres">
      <dgm:prSet presAssocID="{7422673F-5B45-4F57-A81F-429F877ADC56}" presName="node" presStyleLbl="node1" presStyleIdx="10" presStyleCnt="11">
        <dgm:presLayoutVars>
          <dgm:bulletEnabled val="1"/>
        </dgm:presLayoutVars>
      </dgm:prSet>
      <dgm:spPr/>
    </dgm:pt>
  </dgm:ptLst>
  <dgm:cxnLst>
    <dgm:cxn modelId="{DF4BCA00-966D-40BE-9A32-114B464A1F57}" type="presOf" srcId="{D0D65604-7DD6-4CEA-AAC1-810304A0882F}" destId="{10920B63-9C58-4748-B844-40A96E17F53F}" srcOrd="1" destOrd="0" presId="urn:microsoft.com/office/officeart/2016/7/layout/RepeatingBendingProcessNew"/>
    <dgm:cxn modelId="{959E3503-A549-4C0E-9732-AA58DEA88DC4}" type="presOf" srcId="{71219A6D-9BA6-4E62-BA82-DB6CF3B5D4DF}" destId="{B2070CA8-8BB8-45D9-B118-F80B7FD46782}" srcOrd="1" destOrd="0" presId="urn:microsoft.com/office/officeart/2016/7/layout/RepeatingBendingProcessNew"/>
    <dgm:cxn modelId="{FB598C16-99E5-4970-A16C-3FF9867411F5}" type="presOf" srcId="{0E5EE7A4-3E73-41D2-924A-EB8768A9ECB1}" destId="{FEE4BB51-F522-421F-A3FB-5EF99E2811AB}" srcOrd="0" destOrd="0" presId="urn:microsoft.com/office/officeart/2016/7/layout/RepeatingBendingProcessNew"/>
    <dgm:cxn modelId="{66CB851A-7FA3-4002-94CF-76609F9F6091}" type="presOf" srcId="{9ECB0AC9-DD52-4272-ABDD-A29262F88D88}" destId="{6CBC9459-8038-4BD2-A16A-EE98DB08F2E8}" srcOrd="1" destOrd="0" presId="urn:microsoft.com/office/officeart/2016/7/layout/RepeatingBendingProcessNew"/>
    <dgm:cxn modelId="{C8FE7A22-35AF-465F-9DDE-25D606B61225}" type="presOf" srcId="{9ECB0AC9-DD52-4272-ABDD-A29262F88D88}" destId="{A3EC3278-CE5C-4081-9C95-C602278A2918}" srcOrd="0" destOrd="0" presId="urn:microsoft.com/office/officeart/2016/7/layout/RepeatingBendingProcessNew"/>
    <dgm:cxn modelId="{69C6BE25-6C7A-44BB-A15D-40D74A432DDB}" srcId="{B17D7CF4-92E5-4BA4-93E4-017A05116A6E}" destId="{E4B81DFC-9424-4BA5-BE03-8D250972A088}" srcOrd="1" destOrd="0" parTransId="{78E7BE00-CA10-4E61-B0A1-6A714727955F}" sibTransId="{9ECB0AC9-DD52-4272-ABDD-A29262F88D88}"/>
    <dgm:cxn modelId="{8B0E3B26-F42F-453F-A024-FC2304E839FE}" type="presOf" srcId="{D0D65604-7DD6-4CEA-AAC1-810304A0882F}" destId="{39EC2184-9917-4279-A7EB-3C085B0F13DE}" srcOrd="0" destOrd="0" presId="urn:microsoft.com/office/officeart/2016/7/layout/RepeatingBendingProcessNew"/>
    <dgm:cxn modelId="{73A27627-8D5D-4EB2-95CD-CFF03B9BFD15}" type="presOf" srcId="{C6952E7E-517C-482A-8001-430097862D70}" destId="{EF523431-06F4-4C8F-83B1-4F8407FADCB0}" srcOrd="0" destOrd="0" presId="urn:microsoft.com/office/officeart/2016/7/layout/RepeatingBendingProcessNew"/>
    <dgm:cxn modelId="{99B7152A-0F73-4411-A605-C6D1D5FF3C47}" type="presOf" srcId="{0EA0220B-4CCD-4553-849B-476D47474773}" destId="{5644F73D-EDED-473C-9871-7D74DAB20202}" srcOrd="0" destOrd="0" presId="urn:microsoft.com/office/officeart/2016/7/layout/RepeatingBendingProcessNew"/>
    <dgm:cxn modelId="{1532A52E-5D19-4C60-950F-1B1C931EA695}" type="presOf" srcId="{A2E66BD1-B5B3-4C8B-975D-A06D47B2DE15}" destId="{AAA785D7-0155-4A72-A5DF-C87E4C565ABD}" srcOrd="0" destOrd="0" presId="urn:microsoft.com/office/officeart/2016/7/layout/RepeatingBendingProcessNew"/>
    <dgm:cxn modelId="{F2730F34-177D-49CA-82F5-B1899540712E}" type="presOf" srcId="{283B05A6-1711-4A9E-9DC5-A339FBFD56C0}" destId="{D0C02C94-2362-44BF-A890-310F26586561}" srcOrd="0" destOrd="0" presId="urn:microsoft.com/office/officeart/2016/7/layout/RepeatingBendingProcessNew"/>
    <dgm:cxn modelId="{E1EA7B36-751A-41F0-96E2-2C93B7A3465D}" type="presOf" srcId="{62460BC8-FDB5-4C83-B956-6F3432E8E9B0}" destId="{7F53CFDB-5229-4620-89C6-0701EB66890D}" srcOrd="1" destOrd="0" presId="urn:microsoft.com/office/officeart/2016/7/layout/RepeatingBendingProcessNew"/>
    <dgm:cxn modelId="{A4A2615B-6ED9-449F-A8D0-B7C3FE94C452}" type="presOf" srcId="{B17D7CF4-92E5-4BA4-93E4-017A05116A6E}" destId="{FDBC8820-2543-4245-9BBF-57738152F8E9}" srcOrd="0" destOrd="0" presId="urn:microsoft.com/office/officeart/2016/7/layout/RepeatingBendingProcessNew"/>
    <dgm:cxn modelId="{0C3DC544-1A03-4C49-828F-978AC930FAE1}" type="presOf" srcId="{E4B81DFC-9424-4BA5-BE03-8D250972A088}" destId="{38A821CB-5326-49DB-885F-7D88F70CF612}" srcOrd="0" destOrd="0" presId="urn:microsoft.com/office/officeart/2016/7/layout/RepeatingBendingProcessNew"/>
    <dgm:cxn modelId="{46BE5A75-8D93-4C37-8C56-693708F494DC}" srcId="{B17D7CF4-92E5-4BA4-93E4-017A05116A6E}" destId="{BBB088EC-CFE0-41E3-8B4D-9FE28E373317}" srcOrd="6" destOrd="0" parTransId="{49CDB177-F01F-4FD3-9F97-CE0FE9302D51}" sibTransId="{A10F7C1B-232D-4145-9823-B7565965419E}"/>
    <dgm:cxn modelId="{A0595856-A8FE-4EA0-8FEA-E58F3B99B542}" type="presOf" srcId="{71219A6D-9BA6-4E62-BA82-DB6CF3B5D4DF}" destId="{6E5CD7A4-FB71-433F-B4EA-1CC30CB21D93}" srcOrd="0" destOrd="0" presId="urn:microsoft.com/office/officeart/2016/7/layout/RepeatingBendingProcessNew"/>
    <dgm:cxn modelId="{1AC65078-285B-4C5F-8F69-57C7724D1D6A}" type="presOf" srcId="{39FAE2C0-8C8E-4106-8A68-6395A1961CC7}" destId="{849C6879-ACA6-4B14-AE7B-F76F2C829347}" srcOrd="0" destOrd="0" presId="urn:microsoft.com/office/officeart/2016/7/layout/RepeatingBendingProcessNew"/>
    <dgm:cxn modelId="{980D6584-E1C6-4EB8-8534-CC2A9DAC0DB3}" srcId="{B17D7CF4-92E5-4BA4-93E4-017A05116A6E}" destId="{0E5EE7A4-3E73-41D2-924A-EB8768A9ECB1}" srcOrd="0" destOrd="0" parTransId="{D9A34E19-0B62-4A4C-83FC-C5055A1D0F93}" sibTransId="{39FAE2C0-8C8E-4106-8A68-6395A1961CC7}"/>
    <dgm:cxn modelId="{6830E184-268C-432D-B6CB-B4779330CBC1}" srcId="{B17D7CF4-92E5-4BA4-93E4-017A05116A6E}" destId="{72459713-3313-4335-A57C-CA9476454D61}" srcOrd="5" destOrd="0" parTransId="{9BC52744-4E91-463C-9283-BA46237D8953}" sibTransId="{62460BC8-FDB5-4C83-B956-6F3432E8E9B0}"/>
    <dgm:cxn modelId="{1183EF8E-BB6D-4F0F-8C69-66992F3D2B9B}" type="presOf" srcId="{446786C7-73D3-4A3F-AF49-75882B7965B3}" destId="{0139F152-65FF-48D8-99AD-82CD387B3067}" srcOrd="0" destOrd="0" presId="urn:microsoft.com/office/officeart/2016/7/layout/RepeatingBendingProcessNew"/>
    <dgm:cxn modelId="{F385C693-DAF0-41F1-B46C-5B443E0228EF}" type="presOf" srcId="{39FAE2C0-8C8E-4106-8A68-6395A1961CC7}" destId="{79ACDA3D-B7F4-427A-B368-7A21FFC77946}" srcOrd="1" destOrd="0" presId="urn:microsoft.com/office/officeart/2016/7/layout/RepeatingBendingProcessNew"/>
    <dgm:cxn modelId="{3C37E196-60FC-43B3-ACD8-7EF1DE7BE90F}" type="presOf" srcId="{D53816BA-1643-4966-8AE5-5790D0E898E3}" destId="{9A43BDF2-4AFF-411C-9473-EAC3CFC04553}" srcOrd="1" destOrd="0" presId="urn:microsoft.com/office/officeart/2016/7/layout/RepeatingBendingProcessNew"/>
    <dgm:cxn modelId="{75751F98-4CB5-418F-8369-0A19986B037C}" type="presOf" srcId="{D53816BA-1643-4966-8AE5-5790D0E898E3}" destId="{329F8DBF-3711-4614-9EC7-FB99E5BFD18C}" srcOrd="0" destOrd="0" presId="urn:microsoft.com/office/officeart/2016/7/layout/RepeatingBendingProcessNew"/>
    <dgm:cxn modelId="{41F5EF98-94D8-4D31-BAD1-62E5DE7D9A80}" type="presOf" srcId="{72459713-3313-4335-A57C-CA9476454D61}" destId="{4141FCD7-7912-42B2-BE00-B0F2C079EACA}" srcOrd="0" destOrd="0" presId="urn:microsoft.com/office/officeart/2016/7/layout/RepeatingBendingProcessNew"/>
    <dgm:cxn modelId="{0CD62FA2-91E2-4A4D-A618-69DCE7ED8D54}" srcId="{B17D7CF4-92E5-4BA4-93E4-017A05116A6E}" destId="{8BCF72CD-E81C-4EDF-B0ED-9922295C267E}" srcOrd="9" destOrd="0" parTransId="{DBD90B23-EF8C-46BF-A3B0-1CBCAD7B9CEF}" sibTransId="{D0D65604-7DD6-4CEA-AAC1-810304A0882F}"/>
    <dgm:cxn modelId="{0C63F4A6-A55D-4C7C-875F-49316C5234F4}" type="presOf" srcId="{A10F7C1B-232D-4145-9823-B7565965419E}" destId="{BDEA42F4-0EC6-4E25-B5DD-3F4582472E07}" srcOrd="1" destOrd="0" presId="urn:microsoft.com/office/officeart/2016/7/layout/RepeatingBendingProcessNew"/>
    <dgm:cxn modelId="{2B2420AD-3D69-412C-A70E-12EE011EFAF5}" srcId="{B17D7CF4-92E5-4BA4-93E4-017A05116A6E}" destId="{EE29B9FC-D38C-473E-BF0E-57B1E3F3379E}" srcOrd="4" destOrd="0" parTransId="{C5FDA48D-56F9-4071-80B4-55207E507005}" sibTransId="{A2E66BD1-B5B3-4C8B-975D-A06D47B2DE15}"/>
    <dgm:cxn modelId="{E77897AD-65EE-47F6-A2FB-33C1E662124A}" type="presOf" srcId="{446786C7-73D3-4A3F-AF49-75882B7965B3}" destId="{E1CC9EE3-BE4B-4E8B-B337-02B106EBF73F}" srcOrd="1" destOrd="0" presId="urn:microsoft.com/office/officeart/2016/7/layout/RepeatingBendingProcessNew"/>
    <dgm:cxn modelId="{59874AB9-A3A1-4722-8247-C2DEC031E132}" srcId="{B17D7CF4-92E5-4BA4-93E4-017A05116A6E}" destId="{483B75C7-15F0-4BE5-9777-E7D4A8B488B1}" srcOrd="7" destOrd="0" parTransId="{4728C7A9-80EA-4DC4-9B43-E31CC21D149D}" sibTransId="{71219A6D-9BA6-4E62-BA82-DB6CF3B5D4DF}"/>
    <dgm:cxn modelId="{976B5EC5-3D17-4651-824C-9A1169DF2338}" srcId="{B17D7CF4-92E5-4BA4-93E4-017A05116A6E}" destId="{283B05A6-1711-4A9E-9DC5-A339FBFD56C0}" srcOrd="8" destOrd="0" parTransId="{2DF305C1-F92D-4F02-A4ED-B2D8E7FF842B}" sibTransId="{D53816BA-1643-4966-8AE5-5790D0E898E3}"/>
    <dgm:cxn modelId="{F230C2C9-F8E9-4164-A243-5941CE246883}" type="presOf" srcId="{483B75C7-15F0-4BE5-9777-E7D4A8B488B1}" destId="{EB361DCE-D5E6-41FD-9D22-DBF1EE95EA14}" srcOrd="0" destOrd="0" presId="urn:microsoft.com/office/officeart/2016/7/layout/RepeatingBendingProcessNew"/>
    <dgm:cxn modelId="{57AD41CF-ED9A-4961-A5CF-1D3508043566}" srcId="{B17D7CF4-92E5-4BA4-93E4-017A05116A6E}" destId="{7422673F-5B45-4F57-A81F-429F877ADC56}" srcOrd="10" destOrd="0" parTransId="{7246290D-5EB9-4BF8-9CFC-EE7802DA6395}" sibTransId="{0986155E-CBB6-4DE3-875D-630F59FBFCFE}"/>
    <dgm:cxn modelId="{045C53D8-BE0F-49D1-AE5C-CAE671B1E7AE}" srcId="{B17D7CF4-92E5-4BA4-93E4-017A05116A6E}" destId="{86CC0B0B-3DD8-43F4-B33C-6A9C2A598DF1}" srcOrd="3" destOrd="0" parTransId="{F2CEE1F0-8185-42F0-9F07-4A22AA619033}" sibTransId="{0EA0220B-4CCD-4553-849B-476D47474773}"/>
    <dgm:cxn modelId="{6E14BED9-854F-4821-8094-42CCEAFEE701}" type="presOf" srcId="{7422673F-5B45-4F57-A81F-429F877ADC56}" destId="{245E5E74-1569-4CF6-B42F-F9C30BB27F48}" srcOrd="0" destOrd="0" presId="urn:microsoft.com/office/officeart/2016/7/layout/RepeatingBendingProcessNew"/>
    <dgm:cxn modelId="{E7FEF3DA-45B5-42E9-8ABA-1B78F564B112}" type="presOf" srcId="{62460BC8-FDB5-4C83-B956-6F3432E8E9B0}" destId="{DA0E71F7-CC5C-4C94-9779-DAA7903075DA}" srcOrd="0" destOrd="0" presId="urn:microsoft.com/office/officeart/2016/7/layout/RepeatingBendingProcessNew"/>
    <dgm:cxn modelId="{42AAC6DD-FBF3-49B7-940E-5F77B480B0FE}" type="presOf" srcId="{EE29B9FC-D38C-473E-BF0E-57B1E3F3379E}" destId="{8CB6E461-B10D-45DC-ADDB-C6696F45F967}" srcOrd="0" destOrd="0" presId="urn:microsoft.com/office/officeart/2016/7/layout/RepeatingBendingProcessNew"/>
    <dgm:cxn modelId="{204A43E8-BC8D-4106-ADCB-60F3C6ECF072}" type="presOf" srcId="{0EA0220B-4CCD-4553-849B-476D47474773}" destId="{8864736F-3E37-475E-AFD9-A38203F0BDC6}" srcOrd="1" destOrd="0" presId="urn:microsoft.com/office/officeart/2016/7/layout/RepeatingBendingProcessNew"/>
    <dgm:cxn modelId="{BC4D43E8-7E4C-41F3-B7FB-577075E48DD4}" srcId="{B17D7CF4-92E5-4BA4-93E4-017A05116A6E}" destId="{C6952E7E-517C-482A-8001-430097862D70}" srcOrd="2" destOrd="0" parTransId="{1EF91AAC-6BE1-48D4-941B-78674EE294E3}" sibTransId="{446786C7-73D3-4A3F-AF49-75882B7965B3}"/>
    <dgm:cxn modelId="{968F39EC-A9D5-4BB2-88E7-EAF49A11E79B}" type="presOf" srcId="{BBB088EC-CFE0-41E3-8B4D-9FE28E373317}" destId="{E753ECE9-D7CD-44F0-A179-D6EC06272A2B}" srcOrd="0" destOrd="0" presId="urn:microsoft.com/office/officeart/2016/7/layout/RepeatingBendingProcessNew"/>
    <dgm:cxn modelId="{9E0D93F5-C871-4610-9D04-A469EE1A46FC}" type="presOf" srcId="{A2E66BD1-B5B3-4C8B-975D-A06D47B2DE15}" destId="{1F38AFB8-5E6B-4988-835A-CB1EE724BB2B}" srcOrd="1" destOrd="0" presId="urn:microsoft.com/office/officeart/2016/7/layout/RepeatingBendingProcessNew"/>
    <dgm:cxn modelId="{C05D8DFA-0B2E-4C86-ADE9-C4A09F8726B0}" type="presOf" srcId="{8BCF72CD-E81C-4EDF-B0ED-9922295C267E}" destId="{2B7B8F9D-4A08-4B1F-AAC0-3E6F4E13D547}" srcOrd="0" destOrd="0" presId="urn:microsoft.com/office/officeart/2016/7/layout/RepeatingBendingProcessNew"/>
    <dgm:cxn modelId="{F876ECFB-BB3A-40B0-8857-BF92F220FB87}" type="presOf" srcId="{A10F7C1B-232D-4145-9823-B7565965419E}" destId="{41097743-684F-4D09-A9D4-ECAFE15372D5}" srcOrd="0" destOrd="0" presId="urn:microsoft.com/office/officeart/2016/7/layout/RepeatingBendingProcessNew"/>
    <dgm:cxn modelId="{54F058FC-336D-4F6D-A264-9EFCAA351846}" type="presOf" srcId="{86CC0B0B-3DD8-43F4-B33C-6A9C2A598DF1}" destId="{BCED114A-C3D3-4A7D-B675-5C62272D274F}" srcOrd="0" destOrd="0" presId="urn:microsoft.com/office/officeart/2016/7/layout/RepeatingBendingProcessNew"/>
    <dgm:cxn modelId="{8199EF3F-39E3-4AD1-999B-BCC09DB6D4A4}" type="presParOf" srcId="{FDBC8820-2543-4245-9BBF-57738152F8E9}" destId="{FEE4BB51-F522-421F-A3FB-5EF99E2811AB}" srcOrd="0" destOrd="0" presId="urn:microsoft.com/office/officeart/2016/7/layout/RepeatingBendingProcessNew"/>
    <dgm:cxn modelId="{4108DC7B-DAEE-4AF2-A3E1-DC53BF3E99A7}" type="presParOf" srcId="{FDBC8820-2543-4245-9BBF-57738152F8E9}" destId="{849C6879-ACA6-4B14-AE7B-F76F2C829347}" srcOrd="1" destOrd="0" presId="urn:microsoft.com/office/officeart/2016/7/layout/RepeatingBendingProcessNew"/>
    <dgm:cxn modelId="{176A1717-04AC-4E0B-9DFF-B149799F8F09}" type="presParOf" srcId="{849C6879-ACA6-4B14-AE7B-F76F2C829347}" destId="{79ACDA3D-B7F4-427A-B368-7A21FFC77946}" srcOrd="0" destOrd="0" presId="urn:microsoft.com/office/officeart/2016/7/layout/RepeatingBendingProcessNew"/>
    <dgm:cxn modelId="{3959CDDE-680A-44BB-A572-052F7D84D91F}" type="presParOf" srcId="{FDBC8820-2543-4245-9BBF-57738152F8E9}" destId="{38A821CB-5326-49DB-885F-7D88F70CF612}" srcOrd="2" destOrd="0" presId="urn:microsoft.com/office/officeart/2016/7/layout/RepeatingBendingProcessNew"/>
    <dgm:cxn modelId="{8647646A-ECBB-4332-9010-A42D5DE75650}" type="presParOf" srcId="{FDBC8820-2543-4245-9BBF-57738152F8E9}" destId="{A3EC3278-CE5C-4081-9C95-C602278A2918}" srcOrd="3" destOrd="0" presId="urn:microsoft.com/office/officeart/2016/7/layout/RepeatingBendingProcessNew"/>
    <dgm:cxn modelId="{4A34F28E-6312-439F-9006-030533D17CE1}" type="presParOf" srcId="{A3EC3278-CE5C-4081-9C95-C602278A2918}" destId="{6CBC9459-8038-4BD2-A16A-EE98DB08F2E8}" srcOrd="0" destOrd="0" presId="urn:microsoft.com/office/officeart/2016/7/layout/RepeatingBendingProcessNew"/>
    <dgm:cxn modelId="{AA55D970-AFB8-43A8-A1A2-6827AA0B2B48}" type="presParOf" srcId="{FDBC8820-2543-4245-9BBF-57738152F8E9}" destId="{EF523431-06F4-4C8F-83B1-4F8407FADCB0}" srcOrd="4" destOrd="0" presId="urn:microsoft.com/office/officeart/2016/7/layout/RepeatingBendingProcessNew"/>
    <dgm:cxn modelId="{3B2E715E-4068-4483-A5CB-FAF71754D274}" type="presParOf" srcId="{FDBC8820-2543-4245-9BBF-57738152F8E9}" destId="{0139F152-65FF-48D8-99AD-82CD387B3067}" srcOrd="5" destOrd="0" presId="urn:microsoft.com/office/officeart/2016/7/layout/RepeatingBendingProcessNew"/>
    <dgm:cxn modelId="{555DDC14-8F6D-40F2-B1C6-D7CF1AE370D2}" type="presParOf" srcId="{0139F152-65FF-48D8-99AD-82CD387B3067}" destId="{E1CC9EE3-BE4B-4E8B-B337-02B106EBF73F}" srcOrd="0" destOrd="0" presId="urn:microsoft.com/office/officeart/2016/7/layout/RepeatingBendingProcessNew"/>
    <dgm:cxn modelId="{3F18D288-F6CA-4944-952F-EC2579974D90}" type="presParOf" srcId="{FDBC8820-2543-4245-9BBF-57738152F8E9}" destId="{BCED114A-C3D3-4A7D-B675-5C62272D274F}" srcOrd="6" destOrd="0" presId="urn:microsoft.com/office/officeart/2016/7/layout/RepeatingBendingProcessNew"/>
    <dgm:cxn modelId="{9460C293-ED6A-48B5-BB91-57D62B2883B9}" type="presParOf" srcId="{FDBC8820-2543-4245-9BBF-57738152F8E9}" destId="{5644F73D-EDED-473C-9871-7D74DAB20202}" srcOrd="7" destOrd="0" presId="urn:microsoft.com/office/officeart/2016/7/layout/RepeatingBendingProcessNew"/>
    <dgm:cxn modelId="{F432B43D-3120-4033-AD79-B94EF02EE941}" type="presParOf" srcId="{5644F73D-EDED-473C-9871-7D74DAB20202}" destId="{8864736F-3E37-475E-AFD9-A38203F0BDC6}" srcOrd="0" destOrd="0" presId="urn:microsoft.com/office/officeart/2016/7/layout/RepeatingBendingProcessNew"/>
    <dgm:cxn modelId="{10325AA5-6C8F-4BB9-89DD-9EB37B8E140E}" type="presParOf" srcId="{FDBC8820-2543-4245-9BBF-57738152F8E9}" destId="{8CB6E461-B10D-45DC-ADDB-C6696F45F967}" srcOrd="8" destOrd="0" presId="urn:microsoft.com/office/officeart/2016/7/layout/RepeatingBendingProcessNew"/>
    <dgm:cxn modelId="{D2FD7D3C-342D-4826-AC8F-149738E5CDFB}" type="presParOf" srcId="{FDBC8820-2543-4245-9BBF-57738152F8E9}" destId="{AAA785D7-0155-4A72-A5DF-C87E4C565ABD}" srcOrd="9" destOrd="0" presId="urn:microsoft.com/office/officeart/2016/7/layout/RepeatingBendingProcessNew"/>
    <dgm:cxn modelId="{8139DDD5-76F7-43ED-9659-E8FD46FF8134}" type="presParOf" srcId="{AAA785D7-0155-4A72-A5DF-C87E4C565ABD}" destId="{1F38AFB8-5E6B-4988-835A-CB1EE724BB2B}" srcOrd="0" destOrd="0" presId="urn:microsoft.com/office/officeart/2016/7/layout/RepeatingBendingProcessNew"/>
    <dgm:cxn modelId="{F3A1DAD1-D335-4409-9117-65E36A23B3FE}" type="presParOf" srcId="{FDBC8820-2543-4245-9BBF-57738152F8E9}" destId="{4141FCD7-7912-42B2-BE00-B0F2C079EACA}" srcOrd="10" destOrd="0" presId="urn:microsoft.com/office/officeart/2016/7/layout/RepeatingBendingProcessNew"/>
    <dgm:cxn modelId="{1855C3F1-CD21-4457-89F2-21F9B78630E0}" type="presParOf" srcId="{FDBC8820-2543-4245-9BBF-57738152F8E9}" destId="{DA0E71F7-CC5C-4C94-9779-DAA7903075DA}" srcOrd="11" destOrd="0" presId="urn:microsoft.com/office/officeart/2016/7/layout/RepeatingBendingProcessNew"/>
    <dgm:cxn modelId="{10EF32C6-F20C-427A-AE10-9AEF6C02256A}" type="presParOf" srcId="{DA0E71F7-CC5C-4C94-9779-DAA7903075DA}" destId="{7F53CFDB-5229-4620-89C6-0701EB66890D}" srcOrd="0" destOrd="0" presId="urn:microsoft.com/office/officeart/2016/7/layout/RepeatingBendingProcessNew"/>
    <dgm:cxn modelId="{A3461B41-AEC7-46A7-9750-F5C4C4820684}" type="presParOf" srcId="{FDBC8820-2543-4245-9BBF-57738152F8E9}" destId="{E753ECE9-D7CD-44F0-A179-D6EC06272A2B}" srcOrd="12" destOrd="0" presId="urn:microsoft.com/office/officeart/2016/7/layout/RepeatingBendingProcessNew"/>
    <dgm:cxn modelId="{B8A4EFB9-A382-4D70-A39E-70B27CC8F1CF}" type="presParOf" srcId="{FDBC8820-2543-4245-9BBF-57738152F8E9}" destId="{41097743-684F-4D09-A9D4-ECAFE15372D5}" srcOrd="13" destOrd="0" presId="urn:microsoft.com/office/officeart/2016/7/layout/RepeatingBendingProcessNew"/>
    <dgm:cxn modelId="{522990EB-18FF-419F-BC4F-B4AF633D4ACE}" type="presParOf" srcId="{41097743-684F-4D09-A9D4-ECAFE15372D5}" destId="{BDEA42F4-0EC6-4E25-B5DD-3F4582472E07}" srcOrd="0" destOrd="0" presId="urn:microsoft.com/office/officeart/2016/7/layout/RepeatingBendingProcessNew"/>
    <dgm:cxn modelId="{CEEB4B15-B623-4B83-B5D7-1238B47EF4AA}" type="presParOf" srcId="{FDBC8820-2543-4245-9BBF-57738152F8E9}" destId="{EB361DCE-D5E6-41FD-9D22-DBF1EE95EA14}" srcOrd="14" destOrd="0" presId="urn:microsoft.com/office/officeart/2016/7/layout/RepeatingBendingProcessNew"/>
    <dgm:cxn modelId="{172CC0C9-2759-47D9-9E1F-6D3E68DF4BFD}" type="presParOf" srcId="{FDBC8820-2543-4245-9BBF-57738152F8E9}" destId="{6E5CD7A4-FB71-433F-B4EA-1CC30CB21D93}" srcOrd="15" destOrd="0" presId="urn:microsoft.com/office/officeart/2016/7/layout/RepeatingBendingProcessNew"/>
    <dgm:cxn modelId="{3FF48F31-43C9-4C16-97BA-F11CC8BD3B99}" type="presParOf" srcId="{6E5CD7A4-FB71-433F-B4EA-1CC30CB21D93}" destId="{B2070CA8-8BB8-45D9-B118-F80B7FD46782}" srcOrd="0" destOrd="0" presId="urn:microsoft.com/office/officeart/2016/7/layout/RepeatingBendingProcessNew"/>
    <dgm:cxn modelId="{728B3E6D-2847-4A23-ADD2-F51284F8735B}" type="presParOf" srcId="{FDBC8820-2543-4245-9BBF-57738152F8E9}" destId="{D0C02C94-2362-44BF-A890-310F26586561}" srcOrd="16" destOrd="0" presId="urn:microsoft.com/office/officeart/2016/7/layout/RepeatingBendingProcessNew"/>
    <dgm:cxn modelId="{B492EE8C-6F03-411F-885C-C0C20536CC6B}" type="presParOf" srcId="{FDBC8820-2543-4245-9BBF-57738152F8E9}" destId="{329F8DBF-3711-4614-9EC7-FB99E5BFD18C}" srcOrd="17" destOrd="0" presId="urn:microsoft.com/office/officeart/2016/7/layout/RepeatingBendingProcessNew"/>
    <dgm:cxn modelId="{5DD01F04-4B98-4142-B268-7CA4A789CF0A}" type="presParOf" srcId="{329F8DBF-3711-4614-9EC7-FB99E5BFD18C}" destId="{9A43BDF2-4AFF-411C-9473-EAC3CFC04553}" srcOrd="0" destOrd="0" presId="urn:microsoft.com/office/officeart/2016/7/layout/RepeatingBendingProcessNew"/>
    <dgm:cxn modelId="{2374F8CB-FC2F-4197-9B26-5B6B5486FA67}" type="presParOf" srcId="{FDBC8820-2543-4245-9BBF-57738152F8E9}" destId="{2B7B8F9D-4A08-4B1F-AAC0-3E6F4E13D547}" srcOrd="18" destOrd="0" presId="urn:microsoft.com/office/officeart/2016/7/layout/RepeatingBendingProcessNew"/>
    <dgm:cxn modelId="{45E33426-9AD0-49FE-B88A-D0A0162F27E2}" type="presParOf" srcId="{FDBC8820-2543-4245-9BBF-57738152F8E9}" destId="{39EC2184-9917-4279-A7EB-3C085B0F13DE}" srcOrd="19" destOrd="0" presId="urn:microsoft.com/office/officeart/2016/7/layout/RepeatingBendingProcessNew"/>
    <dgm:cxn modelId="{35EC21D3-31FF-4190-8FDE-DA6412ED0FF1}" type="presParOf" srcId="{39EC2184-9917-4279-A7EB-3C085B0F13DE}" destId="{10920B63-9C58-4748-B844-40A96E17F53F}" srcOrd="0" destOrd="0" presId="urn:microsoft.com/office/officeart/2016/7/layout/RepeatingBendingProcessNew"/>
    <dgm:cxn modelId="{FEEA691D-6882-46D5-B462-3E114E00BC2C}" type="presParOf" srcId="{FDBC8820-2543-4245-9BBF-57738152F8E9}" destId="{245E5E74-1569-4CF6-B42F-F9C30BB27F48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C6879-ACA6-4B14-AE7B-F76F2C829347}">
      <dsp:nvSpPr>
        <dsp:cNvPr id="0" name=""/>
        <dsp:cNvSpPr/>
      </dsp:nvSpPr>
      <dsp:spPr>
        <a:xfrm>
          <a:off x="2253223" y="534416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8870" y="577915"/>
        <a:ext cx="22204" cy="4440"/>
      </dsp:txXfrm>
    </dsp:sp>
    <dsp:sp modelId="{FEE4BB51-F522-421F-A3FB-5EF99E2811AB}">
      <dsp:nvSpPr>
        <dsp:cNvPr id="0" name=""/>
        <dsp:cNvSpPr/>
      </dsp:nvSpPr>
      <dsp:spPr>
        <a:xfrm>
          <a:off x="324160" y="877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Deja que </a:t>
          </a:r>
          <a:r>
            <a:rPr lang="en-US" sz="1300" b="1" kern="1200" dirty="0" err="1"/>
            <a:t>tu</a:t>
          </a:r>
          <a:r>
            <a:rPr lang="en-US" sz="1300" b="1" kern="1200" dirty="0"/>
            <a:t> </a:t>
          </a:r>
          <a:r>
            <a:rPr lang="en-US" sz="1300" b="1" kern="1200" dirty="0" err="1"/>
            <a:t>hijo</a:t>
          </a:r>
          <a:r>
            <a:rPr lang="en-US" sz="1300" b="1" kern="1200" dirty="0"/>
            <a:t>/a </a:t>
          </a:r>
          <a:r>
            <a:rPr lang="en-US" sz="1300" b="1" kern="1200" dirty="0" err="1"/>
            <a:t>defina</a:t>
          </a:r>
          <a:r>
            <a:rPr lang="en-US" sz="1300" b="1" kern="1200" dirty="0"/>
            <a:t> </a:t>
          </a:r>
          <a:r>
            <a:rPr lang="en-US" sz="1300" b="1" kern="1200" dirty="0" err="1"/>
            <a:t>su</a:t>
          </a:r>
          <a:r>
            <a:rPr lang="en-US" sz="1300" b="1" kern="1200" dirty="0"/>
            <a:t> </a:t>
          </a:r>
          <a:r>
            <a:rPr lang="en-US" sz="1300" b="1" kern="1200" dirty="0" err="1"/>
            <a:t>identidad</a:t>
          </a:r>
          <a:r>
            <a:rPr lang="en-US" sz="1300" b="1" kern="1200" dirty="0"/>
            <a:t>.</a:t>
          </a:r>
          <a:endParaRPr lang="en-US" sz="1300" kern="1200" dirty="0"/>
        </a:p>
      </dsp:txBody>
      <dsp:txXfrm>
        <a:off x="324160" y="877"/>
        <a:ext cx="1930863" cy="1158518"/>
      </dsp:txXfrm>
    </dsp:sp>
    <dsp:sp modelId="{A3EC3278-CE5C-4081-9C95-C602278A2918}">
      <dsp:nvSpPr>
        <dsp:cNvPr id="0" name=""/>
        <dsp:cNvSpPr/>
      </dsp:nvSpPr>
      <dsp:spPr>
        <a:xfrm>
          <a:off x="4628185" y="534416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3832" y="577915"/>
        <a:ext cx="22204" cy="4440"/>
      </dsp:txXfrm>
    </dsp:sp>
    <dsp:sp modelId="{38A821CB-5326-49DB-885F-7D88F70CF612}">
      <dsp:nvSpPr>
        <dsp:cNvPr id="0" name=""/>
        <dsp:cNvSpPr/>
      </dsp:nvSpPr>
      <dsp:spPr>
        <a:xfrm>
          <a:off x="2699122" y="877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Expanda</a:t>
          </a:r>
          <a:r>
            <a:rPr lang="en-US" sz="1300" b="1" kern="1200" dirty="0"/>
            <a:t> un </a:t>
          </a:r>
          <a:r>
            <a:rPr lang="en-US" sz="1300" b="1" kern="1200" dirty="0" err="1"/>
            <a:t>amplio</a:t>
          </a:r>
          <a:r>
            <a:rPr lang="en-US" sz="1300" b="1" kern="1200" dirty="0"/>
            <a:t> </a:t>
          </a:r>
          <a:r>
            <a:rPr lang="en-US" sz="1300" b="1" kern="1200" dirty="0" err="1"/>
            <a:t>banquete</a:t>
          </a:r>
          <a:r>
            <a:rPr lang="en-US" sz="1300" b="1" kern="1200" dirty="0"/>
            <a:t>.</a:t>
          </a:r>
          <a:endParaRPr lang="en-US" sz="1300" kern="1200" dirty="0"/>
        </a:p>
      </dsp:txBody>
      <dsp:txXfrm>
        <a:off x="2699122" y="877"/>
        <a:ext cx="1930863" cy="1158518"/>
      </dsp:txXfrm>
    </dsp:sp>
    <dsp:sp modelId="{0139F152-65FF-48D8-99AD-82CD387B3067}">
      <dsp:nvSpPr>
        <dsp:cNvPr id="0" name=""/>
        <dsp:cNvSpPr/>
      </dsp:nvSpPr>
      <dsp:spPr>
        <a:xfrm>
          <a:off x="7003147" y="534416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98794" y="577915"/>
        <a:ext cx="22204" cy="4440"/>
      </dsp:txXfrm>
    </dsp:sp>
    <dsp:sp modelId="{EF523431-06F4-4C8F-83B1-4F8407FADCB0}">
      <dsp:nvSpPr>
        <dsp:cNvPr id="0" name=""/>
        <dsp:cNvSpPr/>
      </dsp:nvSpPr>
      <dsp:spPr>
        <a:xfrm>
          <a:off x="5074084" y="877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noProof="0" dirty="0"/>
            <a:t>Modele interés en el mundo que lo rodea</a:t>
          </a:r>
          <a:r>
            <a:rPr lang="en-US" sz="1300" b="1" kern="1200" dirty="0"/>
            <a:t>.</a:t>
          </a:r>
          <a:endParaRPr lang="en-US" sz="1300" kern="1200" dirty="0"/>
        </a:p>
      </dsp:txBody>
      <dsp:txXfrm>
        <a:off x="5074084" y="877"/>
        <a:ext cx="1930863" cy="1158518"/>
      </dsp:txXfrm>
    </dsp:sp>
    <dsp:sp modelId="{5644F73D-EDED-473C-9871-7D74DAB20202}">
      <dsp:nvSpPr>
        <dsp:cNvPr id="0" name=""/>
        <dsp:cNvSpPr/>
      </dsp:nvSpPr>
      <dsp:spPr>
        <a:xfrm>
          <a:off x="1289591" y="1157595"/>
          <a:ext cx="7124886" cy="413498"/>
        </a:xfrm>
        <a:custGeom>
          <a:avLst/>
          <a:gdLst/>
          <a:ahLst/>
          <a:cxnLst/>
          <a:rect l="0" t="0" r="0" b="0"/>
          <a:pathLst>
            <a:path>
              <a:moveTo>
                <a:pt x="7124886" y="0"/>
              </a:moveTo>
              <a:lnTo>
                <a:pt x="7124886" y="223849"/>
              </a:lnTo>
              <a:lnTo>
                <a:pt x="0" y="223849"/>
              </a:lnTo>
              <a:lnTo>
                <a:pt x="0" y="41349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3567" y="1362124"/>
        <a:ext cx="356935" cy="4440"/>
      </dsp:txXfrm>
    </dsp:sp>
    <dsp:sp modelId="{BCED114A-C3D3-4A7D-B675-5C62272D274F}">
      <dsp:nvSpPr>
        <dsp:cNvPr id="0" name=""/>
        <dsp:cNvSpPr/>
      </dsp:nvSpPr>
      <dsp:spPr>
        <a:xfrm>
          <a:off x="7449046" y="877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noProof="0" dirty="0"/>
            <a:t>Enfatizar los temas de los debates actuales en un campo.</a:t>
          </a:r>
          <a:endParaRPr lang="es-MX" sz="1300" kern="1200" noProof="0" dirty="0"/>
        </a:p>
      </dsp:txBody>
      <dsp:txXfrm>
        <a:off x="7449046" y="877"/>
        <a:ext cx="1930863" cy="1158518"/>
      </dsp:txXfrm>
    </dsp:sp>
    <dsp:sp modelId="{AAA785D7-0155-4A72-A5DF-C87E4C565ABD}">
      <dsp:nvSpPr>
        <dsp:cNvPr id="0" name=""/>
        <dsp:cNvSpPr/>
      </dsp:nvSpPr>
      <dsp:spPr>
        <a:xfrm>
          <a:off x="2253223" y="2137033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8870" y="2180532"/>
        <a:ext cx="22204" cy="4440"/>
      </dsp:txXfrm>
    </dsp:sp>
    <dsp:sp modelId="{8CB6E461-B10D-45DC-ADDB-C6696F45F967}">
      <dsp:nvSpPr>
        <dsp:cNvPr id="0" name=""/>
        <dsp:cNvSpPr/>
      </dsp:nvSpPr>
      <dsp:spPr>
        <a:xfrm>
          <a:off x="324160" y="1603493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noProof="0" dirty="0"/>
            <a:t>Aproveche la tecnología para promover la pasión</a:t>
          </a:r>
          <a:r>
            <a:rPr lang="en-US" sz="1300" b="1" kern="1200" dirty="0"/>
            <a:t>.</a:t>
          </a:r>
          <a:endParaRPr lang="en-US" sz="1300" kern="1200" dirty="0"/>
        </a:p>
      </dsp:txBody>
      <dsp:txXfrm>
        <a:off x="324160" y="1603493"/>
        <a:ext cx="1930863" cy="1158518"/>
      </dsp:txXfrm>
    </dsp:sp>
    <dsp:sp modelId="{DA0E71F7-CC5C-4C94-9779-DAA7903075DA}">
      <dsp:nvSpPr>
        <dsp:cNvPr id="0" name=""/>
        <dsp:cNvSpPr/>
      </dsp:nvSpPr>
      <dsp:spPr>
        <a:xfrm>
          <a:off x="4628185" y="2137033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3832" y="2180532"/>
        <a:ext cx="22204" cy="4440"/>
      </dsp:txXfrm>
    </dsp:sp>
    <dsp:sp modelId="{4141FCD7-7912-42B2-BE00-B0F2C079EACA}">
      <dsp:nvSpPr>
        <dsp:cNvPr id="0" name=""/>
        <dsp:cNvSpPr/>
      </dsp:nvSpPr>
      <dsp:spPr>
        <a:xfrm>
          <a:off x="2699122" y="1603493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Diversifique</a:t>
          </a:r>
          <a:r>
            <a:rPr lang="en-US" sz="1300" b="1" kern="1200" dirty="0"/>
            <a:t> las voces que </a:t>
          </a:r>
          <a:r>
            <a:rPr lang="en-US" sz="1300" b="1" kern="1200" dirty="0" err="1"/>
            <a:t>hablan</a:t>
          </a:r>
          <a:r>
            <a:rPr lang="en-US" sz="1300" b="1" kern="1200" dirty="0"/>
            <a:t> </a:t>
          </a:r>
          <a:r>
            <a:rPr lang="en-US" sz="1300" b="1" kern="1200" dirty="0" err="1"/>
            <a:t>en</a:t>
          </a:r>
          <a:r>
            <a:rPr lang="en-US" sz="1300" b="1" kern="1200" dirty="0"/>
            <a:t> </a:t>
          </a:r>
          <a:r>
            <a:rPr lang="en-US" sz="1300" b="1" kern="1200" dirty="0" err="1"/>
            <a:t>su</a:t>
          </a:r>
          <a:r>
            <a:rPr lang="en-US" sz="1300" b="1" kern="1200" dirty="0"/>
            <a:t> </a:t>
          </a:r>
          <a:r>
            <a:rPr lang="en-US" sz="1300" b="1" kern="1200" dirty="0" err="1"/>
            <a:t>hijo</a:t>
          </a:r>
          <a:r>
            <a:rPr lang="en-US" sz="1300" b="1" kern="1200" dirty="0"/>
            <a:t>/a.</a:t>
          </a:r>
          <a:endParaRPr lang="en-US" sz="1300" kern="1200" dirty="0"/>
        </a:p>
      </dsp:txBody>
      <dsp:txXfrm>
        <a:off x="2699122" y="1603493"/>
        <a:ext cx="1930863" cy="1158518"/>
      </dsp:txXfrm>
    </dsp:sp>
    <dsp:sp modelId="{41097743-684F-4D09-A9D4-ECAFE15372D5}">
      <dsp:nvSpPr>
        <dsp:cNvPr id="0" name=""/>
        <dsp:cNvSpPr/>
      </dsp:nvSpPr>
      <dsp:spPr>
        <a:xfrm>
          <a:off x="7003147" y="2137033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98794" y="2180532"/>
        <a:ext cx="22204" cy="4440"/>
      </dsp:txXfrm>
    </dsp:sp>
    <dsp:sp modelId="{E753ECE9-D7CD-44F0-A179-D6EC06272A2B}">
      <dsp:nvSpPr>
        <dsp:cNvPr id="0" name=""/>
        <dsp:cNvSpPr/>
      </dsp:nvSpPr>
      <dsp:spPr>
        <a:xfrm>
          <a:off x="5074084" y="1603493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noProof="0" dirty="0"/>
            <a:t>Cura un ambiente hogareño rico en aprendizaje.</a:t>
          </a:r>
          <a:endParaRPr lang="es-MX" sz="1300" kern="1200" noProof="0" dirty="0"/>
        </a:p>
      </dsp:txBody>
      <dsp:txXfrm>
        <a:off x="5074084" y="1603493"/>
        <a:ext cx="1930863" cy="1158518"/>
      </dsp:txXfrm>
    </dsp:sp>
    <dsp:sp modelId="{6E5CD7A4-FB71-433F-B4EA-1CC30CB21D93}">
      <dsp:nvSpPr>
        <dsp:cNvPr id="0" name=""/>
        <dsp:cNvSpPr/>
      </dsp:nvSpPr>
      <dsp:spPr>
        <a:xfrm>
          <a:off x="1289591" y="2760212"/>
          <a:ext cx="7124886" cy="413498"/>
        </a:xfrm>
        <a:custGeom>
          <a:avLst/>
          <a:gdLst/>
          <a:ahLst/>
          <a:cxnLst/>
          <a:rect l="0" t="0" r="0" b="0"/>
          <a:pathLst>
            <a:path>
              <a:moveTo>
                <a:pt x="7124886" y="0"/>
              </a:moveTo>
              <a:lnTo>
                <a:pt x="7124886" y="223849"/>
              </a:lnTo>
              <a:lnTo>
                <a:pt x="0" y="223849"/>
              </a:lnTo>
              <a:lnTo>
                <a:pt x="0" y="41349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3567" y="2964740"/>
        <a:ext cx="356935" cy="4440"/>
      </dsp:txXfrm>
    </dsp:sp>
    <dsp:sp modelId="{EB361DCE-D5E6-41FD-9D22-DBF1EE95EA14}">
      <dsp:nvSpPr>
        <dsp:cNvPr id="0" name=""/>
        <dsp:cNvSpPr/>
      </dsp:nvSpPr>
      <dsp:spPr>
        <a:xfrm>
          <a:off x="7449046" y="1603493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noProof="0" dirty="0"/>
            <a:t>Mantenga a su hijo/a provisto de herramientas del oficio y tolere el</a:t>
          </a:r>
          <a:r>
            <a:rPr lang="en-US" sz="1300" b="1" kern="1200" dirty="0"/>
            <a:t> </a:t>
          </a:r>
          <a:r>
            <a:rPr lang="en-US" sz="1300" b="1" kern="1200" dirty="0" err="1"/>
            <a:t>desorden</a:t>
          </a:r>
          <a:r>
            <a:rPr lang="en-US" sz="1300" b="1" kern="1200" dirty="0"/>
            <a:t> </a:t>
          </a:r>
          <a:r>
            <a:rPr lang="en-US" sz="1300" b="1" kern="1200" dirty="0" err="1"/>
            <a:t>controlado</a:t>
          </a:r>
          <a:r>
            <a:rPr lang="en-US" sz="1300" b="1" kern="1200" dirty="0"/>
            <a:t>.</a:t>
          </a:r>
          <a:endParaRPr lang="en-US" sz="1300" kern="1200" dirty="0"/>
        </a:p>
      </dsp:txBody>
      <dsp:txXfrm>
        <a:off x="7449046" y="1603493"/>
        <a:ext cx="1930863" cy="1158518"/>
      </dsp:txXfrm>
    </dsp:sp>
    <dsp:sp modelId="{329F8DBF-3711-4614-9EC7-FB99E5BFD18C}">
      <dsp:nvSpPr>
        <dsp:cNvPr id="0" name=""/>
        <dsp:cNvSpPr/>
      </dsp:nvSpPr>
      <dsp:spPr>
        <a:xfrm>
          <a:off x="2253223" y="3739649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48870" y="3783149"/>
        <a:ext cx="22204" cy="4440"/>
      </dsp:txXfrm>
    </dsp:sp>
    <dsp:sp modelId="{D0C02C94-2362-44BF-A890-310F26586561}">
      <dsp:nvSpPr>
        <dsp:cNvPr id="0" name=""/>
        <dsp:cNvSpPr/>
      </dsp:nvSpPr>
      <dsp:spPr>
        <a:xfrm>
          <a:off x="324160" y="3206110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Marque el </a:t>
          </a:r>
          <a:r>
            <a:rPr lang="en-US" sz="1300" b="1" kern="1200" dirty="0" err="1"/>
            <a:t>ritmo</a:t>
          </a:r>
          <a:r>
            <a:rPr lang="en-US" sz="1300" b="1" kern="1200" dirty="0"/>
            <a:t>. </a:t>
          </a:r>
          <a:endParaRPr lang="en-US" sz="1300" kern="1200" dirty="0"/>
        </a:p>
      </dsp:txBody>
      <dsp:txXfrm>
        <a:off x="324160" y="3206110"/>
        <a:ext cx="1930863" cy="1158518"/>
      </dsp:txXfrm>
    </dsp:sp>
    <dsp:sp modelId="{39EC2184-9917-4279-A7EB-3C085B0F13DE}">
      <dsp:nvSpPr>
        <dsp:cNvPr id="0" name=""/>
        <dsp:cNvSpPr/>
      </dsp:nvSpPr>
      <dsp:spPr>
        <a:xfrm>
          <a:off x="4628185" y="3739649"/>
          <a:ext cx="4134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49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3832" y="3783149"/>
        <a:ext cx="22204" cy="4440"/>
      </dsp:txXfrm>
    </dsp:sp>
    <dsp:sp modelId="{2B7B8F9D-4A08-4B1F-AAC0-3E6F4E13D547}">
      <dsp:nvSpPr>
        <dsp:cNvPr id="0" name=""/>
        <dsp:cNvSpPr/>
      </dsp:nvSpPr>
      <dsp:spPr>
        <a:xfrm>
          <a:off x="2699122" y="3206110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Viajar</a:t>
          </a:r>
          <a:r>
            <a:rPr lang="en-US" sz="1300" kern="1200" dirty="0"/>
            <a:t> y </a:t>
          </a:r>
          <a:r>
            <a:rPr lang="en-US" sz="1300" kern="1200" dirty="0" err="1"/>
            <a:t>visitar</a:t>
          </a:r>
          <a:r>
            <a:rPr lang="en-US" sz="1300" kern="1200" dirty="0"/>
            <a:t> </a:t>
          </a:r>
          <a:r>
            <a:rPr lang="en-US" sz="1300" kern="1200" dirty="0" err="1"/>
            <a:t>nuevos</a:t>
          </a:r>
          <a:r>
            <a:rPr lang="en-US" sz="1300" kern="1200" dirty="0"/>
            <a:t> </a:t>
          </a:r>
          <a:r>
            <a:rPr lang="en-US" sz="1300" kern="1200" dirty="0" err="1"/>
            <a:t>lugares</a:t>
          </a:r>
          <a:r>
            <a:rPr lang="en-US" sz="1300" kern="1200" dirty="0"/>
            <a:t>.</a:t>
          </a:r>
        </a:p>
      </dsp:txBody>
      <dsp:txXfrm>
        <a:off x="2699122" y="3206110"/>
        <a:ext cx="1930863" cy="1158518"/>
      </dsp:txXfrm>
    </dsp:sp>
    <dsp:sp modelId="{245E5E74-1569-4CF6-B42F-F9C30BB27F48}">
      <dsp:nvSpPr>
        <dsp:cNvPr id="0" name=""/>
        <dsp:cNvSpPr/>
      </dsp:nvSpPr>
      <dsp:spPr>
        <a:xfrm>
          <a:off x="5074084" y="3206110"/>
          <a:ext cx="1930863" cy="1158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14" tIns="99314" rIns="94614" bIns="993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noProof="0" dirty="0"/>
            <a:t>Conviértete en el aliado de su hijo/a.</a:t>
          </a:r>
        </a:p>
      </dsp:txBody>
      <dsp:txXfrm>
        <a:off x="5074084" y="3206110"/>
        <a:ext cx="1930863" cy="1158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4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1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8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1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8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0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7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0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78ABF.995E9C2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crdownload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Magnifying glass on clear background">
            <a:extLst>
              <a:ext uri="{FF2B5EF4-FFF2-40B4-BE49-F238E27FC236}">
                <a16:creationId xmlns:a16="http://schemas.microsoft.com/office/drawing/2014/main" id="{A715547F-2A54-4695-ABEA-E053B4F6B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1" y="-162036"/>
            <a:ext cx="12191979" cy="6857989"/>
          </a:xfrm>
          <a:prstGeom prst="rect">
            <a:avLst/>
          </a:pr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EF6D7-DD1B-4D89-9AA4-1C44CE9E6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90" y="1826096"/>
            <a:ext cx="3149221" cy="214269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b="1" dirty="0">
                <a:latin typeface="Open Sans" panose="020B0606030504020204" pitchFamily="34" charset="0"/>
                <a:ea typeface="Calibri" panose="020F0502020204030204" pitchFamily="34" charset="0"/>
              </a:rPr>
              <a:t>Despertando la</a:t>
            </a:r>
            <a:r>
              <a:rPr lang="en-US" sz="40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curiosidad</a:t>
            </a:r>
            <a:r>
              <a:rPr lang="en-US" sz="40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y el </a:t>
            </a:r>
            <a:r>
              <a:rPr lang="en-US" sz="40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encanto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E1532-466B-4DE4-8896-32AC3D3E9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390" y="4196605"/>
            <a:ext cx="3149221" cy="948601"/>
          </a:xfrm>
        </p:spPr>
        <p:txBody>
          <a:bodyPr anchor="t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400" dirty="0" err="1"/>
              <a:t>Presentado</a:t>
            </a:r>
            <a:r>
              <a:rPr lang="en-US" sz="1400" dirty="0"/>
              <a:t> por</a:t>
            </a:r>
          </a:p>
          <a:p>
            <a:pPr algn="ctr">
              <a:lnSpc>
                <a:spcPct val="100000"/>
              </a:lnSpc>
            </a:pPr>
            <a:r>
              <a:rPr lang="en-US" sz="1400" dirty="0"/>
              <a:t>Amber O’Neal Johnston</a:t>
            </a:r>
          </a:p>
          <a:p>
            <a:pPr algn="ctr">
              <a:lnSpc>
                <a:spcPct val="100000"/>
              </a:lnSpc>
            </a:pPr>
            <a:r>
              <a:rPr lang="en-US" sz="1400" dirty="0"/>
              <a:t>15 de </a:t>
            </a:r>
            <a:r>
              <a:rPr lang="en-US" sz="1400" dirty="0" err="1"/>
              <a:t>septiembre</a:t>
            </a:r>
            <a:r>
              <a:rPr lang="en-US" sz="1400" dirty="0"/>
              <a:t> de 2021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TAGT-Signature2">
            <a:extLst>
              <a:ext uri="{FF2B5EF4-FFF2-40B4-BE49-F238E27FC236}">
                <a16:creationId xmlns:a16="http://schemas.microsoft.com/office/drawing/2014/main" id="{B559C907-E5D7-41AE-A3D7-6269FB766305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896" y="8531458"/>
            <a:ext cx="477372" cy="19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97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11 </a:t>
            </a:r>
            <a:r>
              <a:rPr lang="en-US" sz="3400" dirty="0" err="1"/>
              <a:t>Maneras</a:t>
            </a:r>
            <a:r>
              <a:rPr lang="en-US" sz="3400" dirty="0"/>
              <a:t> </a:t>
            </a:r>
            <a:r>
              <a:rPr lang="en-US" sz="3400" dirty="0" err="1"/>
              <a:t>creativas</a:t>
            </a:r>
            <a:r>
              <a:rPr lang="en-US" sz="3400" dirty="0"/>
              <a:t> de </a:t>
            </a:r>
            <a:r>
              <a:rPr lang="en-US" sz="3400" dirty="0" err="1"/>
              <a:t>como</a:t>
            </a:r>
            <a:r>
              <a:rPr lang="en-US" sz="3400" dirty="0"/>
              <a:t> </a:t>
            </a:r>
            <a:r>
              <a:rPr lang="en-US" sz="3400" dirty="0" err="1"/>
              <a:t>despertar</a:t>
            </a:r>
            <a:r>
              <a:rPr lang="en-US" sz="3400" dirty="0"/>
              <a:t> la </a:t>
            </a:r>
            <a:r>
              <a:rPr lang="en-US" sz="3400" dirty="0" err="1"/>
              <a:t>curiosidad</a:t>
            </a:r>
            <a:r>
              <a:rPr lang="en-US" sz="3400" dirty="0"/>
              <a:t> y el </a:t>
            </a:r>
            <a:r>
              <a:rPr lang="en-US" sz="3400" dirty="0" err="1"/>
              <a:t>encato</a:t>
            </a:r>
            <a:endParaRPr lang="en-US" sz="3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Deje que su hijo/a defina su identidad.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Expanda un Amplio banquete.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Modele interés en el mundo que lo rodea.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/>
              <a:t>Enfatizar los temas de debates actuales en un campo.</a:t>
            </a:r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More than a thousand people take part in clinical research | Healthwatch  Lincolnshire">
            <a:extLst>
              <a:ext uri="{FF2B5EF4-FFF2-40B4-BE49-F238E27FC236}">
                <a16:creationId xmlns:a16="http://schemas.microsoft.com/office/drawing/2014/main" id="{C13AA855-32F1-4D76-AB83-EC73A761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2398682"/>
            <a:ext cx="4848551" cy="20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4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5145313" cy="150739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11 </a:t>
            </a:r>
            <a:r>
              <a:rPr lang="en-US" dirty="0" err="1"/>
              <a:t>Maneras</a:t>
            </a:r>
            <a:r>
              <a:rPr lang="en-US" dirty="0"/>
              <a:t> </a:t>
            </a:r>
            <a:r>
              <a:rPr lang="en-US" dirty="0" err="1"/>
              <a:t>creativas</a:t>
            </a:r>
            <a:r>
              <a:rPr lang="en-US" dirty="0"/>
              <a:t> de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despertar</a:t>
            </a:r>
            <a:r>
              <a:rPr lang="en-US" dirty="0"/>
              <a:t> la </a:t>
            </a:r>
            <a:r>
              <a:rPr lang="en-US" dirty="0" err="1"/>
              <a:t>curiosidad</a:t>
            </a:r>
            <a:r>
              <a:rPr lang="en-US" dirty="0"/>
              <a:t> y el </a:t>
            </a:r>
            <a:r>
              <a:rPr lang="en-US" dirty="0" err="1"/>
              <a:t>encanto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504550"/>
            <a:ext cx="5143500" cy="3053170"/>
          </a:xfrm>
        </p:spPr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Deje que su hijo/a defina su identidad.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Expanda un Amplio banquete.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Modele interés en el mundo que lo rodea.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Enfatizar los temas de debates actuales en un campo.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/>
              <a:t>Aproveche la tecnología para promover la pasión.</a:t>
            </a:r>
          </a:p>
        </p:txBody>
      </p:sp>
      <p:pic>
        <p:nvPicPr>
          <p:cNvPr id="10242" name="Picture 2" descr="Pin on chap">
            <a:extLst>
              <a:ext uri="{FF2B5EF4-FFF2-40B4-BE49-F238E27FC236}">
                <a16:creationId xmlns:a16="http://schemas.microsoft.com/office/drawing/2014/main" id="{2E9FD4B8-571B-4D06-B8DD-272EE0752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r="25571" b="2"/>
          <a:stretch/>
        </p:blipFill>
        <p:spPr bwMode="auto">
          <a:xfrm>
            <a:off x="7205595" y="812056"/>
            <a:ext cx="3876811" cy="5127565"/>
          </a:xfrm>
          <a:custGeom>
            <a:avLst/>
            <a:gdLst/>
            <a:ahLst/>
            <a:cxnLst/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E9E86F5-3804-4993-9353-B93A62BA6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828" y="722659"/>
            <a:ext cx="4014345" cy="5291886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0" name="Rectangle 72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A677B-1A13-4A34-A5CF-BC07AB48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 fontScale="90000"/>
          </a:bodyPr>
          <a:lstStyle/>
          <a:p>
            <a:r>
              <a:rPr lang="es-MX" sz="4400" dirty="0"/>
              <a:t>Aproveche la tecnología para promover la pasión</a:t>
            </a:r>
            <a:br>
              <a:rPr lang="es-MX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EAB1-F85A-4C95-B867-184A8CB2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r>
              <a:rPr lang="es-MX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todo tiempo en pantalla es igualdad.</a:t>
            </a:r>
          </a:p>
          <a:p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Crear vs. consumir</a:t>
            </a:r>
          </a:p>
          <a:p>
            <a:r>
              <a:rPr lang="es-MX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Pasión vs. adicción</a:t>
            </a:r>
          </a:p>
          <a:p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Utilice la tecnóloga para mejorar el trabajo digno.</a:t>
            </a: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Screen time and kids: parents struggle with guilt over screen time">
            <a:extLst>
              <a:ext uri="{FF2B5EF4-FFF2-40B4-BE49-F238E27FC236}">
                <a16:creationId xmlns:a16="http://schemas.microsoft.com/office/drawing/2014/main" id="{54FDD20C-9245-4975-88C3-2717C4E8C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2065345"/>
            <a:ext cx="4848551" cy="27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7ECF-6A76-466D-B9CA-E00A1CD2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s-MX" dirty="0"/>
              <a:t>Pregúntese 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D6D4-8338-426C-A67D-D6C2930F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196618"/>
            <a:ext cx="4470831" cy="3590723"/>
          </a:xfrm>
        </p:spPr>
        <p:txBody>
          <a:bodyPr anchor="t">
            <a:normAutofit/>
          </a:bodyPr>
          <a:lstStyle/>
          <a:p>
            <a:pPr marL="320040" lvl="2">
              <a:lnSpc>
                <a:spcPct val="100000"/>
              </a:lnSpc>
            </a:pPr>
            <a:r>
              <a:rPr lang="es-MX" sz="2000" b="0" i="0" dirty="0">
                <a:effectLst/>
              </a:rPr>
              <a:t>¿De qué manera estoy demonizando la tecnología y cómo puedo ayudar a mi hijo/a </a:t>
            </a:r>
            <a:r>
              <a:rPr lang="es-MX" sz="2000" b="0" i="0" dirty="0" err="1">
                <a:effectLst/>
              </a:rPr>
              <a:t>a</a:t>
            </a:r>
            <a:r>
              <a:rPr lang="es-MX" sz="2000" b="0" i="0" dirty="0">
                <a:effectLst/>
              </a:rPr>
              <a:t> aprovecharla para siempre? </a:t>
            </a:r>
          </a:p>
          <a:p>
            <a:pPr marL="320040" lvl="2">
              <a:lnSpc>
                <a:spcPct val="100000"/>
              </a:lnSpc>
            </a:pPr>
            <a:endParaRPr lang="es-MX" sz="2000" b="0" i="0" dirty="0">
              <a:effectLst/>
            </a:endParaRPr>
          </a:p>
          <a:p>
            <a:pPr marL="320040" lvl="2">
              <a:lnSpc>
                <a:spcPct val="100000"/>
              </a:lnSpc>
            </a:pPr>
            <a:r>
              <a:rPr lang="es-MX" sz="2000" b="0" i="0" dirty="0">
                <a:effectLst/>
              </a:rPr>
              <a:t>En lo que respecta al tiempo de pantalla, ¿es mi hijo/a un creador o un consumidor?</a:t>
            </a:r>
          </a:p>
          <a:p>
            <a:pPr marL="91440" lvl="2" indent="0">
              <a:lnSpc>
                <a:spcPct val="100000"/>
              </a:lnSpc>
              <a:buNone/>
            </a:pPr>
            <a:r>
              <a:rPr lang="es-MX" sz="2000" b="0" i="0" dirty="0">
                <a:effectLst/>
              </a:rPr>
              <a:t> </a:t>
            </a:r>
          </a:p>
          <a:p>
            <a:pPr marL="320040" lvl="2">
              <a:lnSpc>
                <a:spcPct val="100000"/>
              </a:lnSpc>
            </a:pPr>
            <a:r>
              <a:rPr lang="es-MX" sz="2000" b="0" i="0" dirty="0">
                <a:effectLst/>
              </a:rPr>
              <a:t>¿Mi hijo está alimentando una pasión o alimentando una adicción?</a:t>
            </a:r>
            <a:endParaRPr lang="en-US" sz="2000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942E3DD-764D-47DA-9208-41632778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6" y="1874483"/>
            <a:ext cx="3800474" cy="30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7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19" y="960030"/>
            <a:ext cx="4699895" cy="1507398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11 </a:t>
            </a:r>
            <a:r>
              <a:rPr lang="en-US" sz="3700" dirty="0" err="1"/>
              <a:t>Maneras</a:t>
            </a:r>
            <a:r>
              <a:rPr lang="en-US" sz="3700" dirty="0"/>
              <a:t> </a:t>
            </a:r>
            <a:r>
              <a:rPr lang="en-US" sz="3700" dirty="0" err="1"/>
              <a:t>creativas</a:t>
            </a:r>
            <a:r>
              <a:rPr lang="en-US" sz="3700" dirty="0"/>
              <a:t> de </a:t>
            </a:r>
            <a:r>
              <a:rPr lang="en-US" sz="3700" dirty="0" err="1"/>
              <a:t>como</a:t>
            </a:r>
            <a:r>
              <a:rPr lang="en-US" sz="3700" dirty="0"/>
              <a:t> </a:t>
            </a:r>
            <a:r>
              <a:rPr lang="en-US" sz="3700" dirty="0" err="1"/>
              <a:t>despertar</a:t>
            </a:r>
            <a:r>
              <a:rPr lang="en-US" sz="3700" dirty="0"/>
              <a:t> la </a:t>
            </a:r>
            <a:r>
              <a:rPr lang="en-US" sz="3700" dirty="0" err="1"/>
              <a:t>curiosidad</a:t>
            </a:r>
            <a:r>
              <a:rPr lang="en-US" sz="3700" dirty="0"/>
              <a:t> y el </a:t>
            </a:r>
            <a:r>
              <a:rPr lang="en-US" sz="3700" dirty="0" err="1"/>
              <a:t>encanto</a:t>
            </a:r>
            <a:r>
              <a:rPr lang="en-US" sz="37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594344"/>
            <a:ext cx="4884766" cy="3303626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Deje que su hijo/a defina su identidad.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Expanda un Amplio banquete.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Modele interés en el mundo que lo rodea.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Enfatizar los temas de debates actuales en un campo.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Aproveche la tecnología para promover la pasión.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>
                <a:solidFill>
                  <a:schemeClr val="tx1"/>
                </a:solidFill>
              </a:rPr>
              <a:t>Diversifique las voces que hablan en su hijo/a.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Crowd Of Diverse People 800x528 - Public Policy Institute of California">
            <a:extLst>
              <a:ext uri="{FF2B5EF4-FFF2-40B4-BE49-F238E27FC236}">
                <a16:creationId xmlns:a16="http://schemas.microsoft.com/office/drawing/2014/main" id="{728E2E02-EAF8-4C67-88C6-15EFFCC7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828978"/>
            <a:ext cx="4848551" cy="32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2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17E99-06D7-47D3-89BD-A1E8D12D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9587"/>
            <a:ext cx="5280912" cy="1507397"/>
          </a:xfrm>
        </p:spPr>
        <p:txBody>
          <a:bodyPr anchor="ctr">
            <a:normAutofit fontScale="90000"/>
          </a:bodyPr>
          <a:lstStyle/>
          <a:p>
            <a:r>
              <a:rPr lang="es-MX" sz="4400" dirty="0">
                <a:solidFill>
                  <a:schemeClr val="tx1"/>
                </a:solidFill>
              </a:rPr>
              <a:t>Diversifique las voces que hablan en su hijo/a</a:t>
            </a:r>
            <a:br>
              <a:rPr lang="es-MX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5118-3143-4813-A508-EA024E34E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88" y="2844800"/>
            <a:ext cx="5280912" cy="3060701"/>
          </a:xfrm>
        </p:spPr>
        <p:txBody>
          <a:bodyPr anchor="t">
            <a:normAutofit/>
          </a:bodyPr>
          <a:lstStyle/>
          <a:p>
            <a:r>
              <a:rPr lang="es-MX" dirty="0"/>
              <a:t>Mujeres que persiguen con confianza sus pasiones</a:t>
            </a:r>
          </a:p>
          <a:p>
            <a:r>
              <a:rPr lang="es-MX" dirty="0"/>
              <a:t>Personas de varias geografías</a:t>
            </a:r>
          </a:p>
          <a:p>
            <a:r>
              <a:rPr lang="es-MX" dirty="0"/>
              <a:t>Personas mayores con una visión y sabiduría únicas</a:t>
            </a:r>
          </a:p>
          <a:p>
            <a:r>
              <a:rPr lang="es-MX" dirty="0"/>
              <a:t>Gente de color</a:t>
            </a:r>
          </a:p>
        </p:txBody>
      </p:sp>
      <p:pic>
        <p:nvPicPr>
          <p:cNvPr id="13314" name="Picture 2" descr="Andrea Goldsmith: Diversity is essential to success in technology |  Stanford School of Engineering">
            <a:extLst>
              <a:ext uri="{FF2B5EF4-FFF2-40B4-BE49-F238E27FC236}">
                <a16:creationId xmlns:a16="http://schemas.microsoft.com/office/drawing/2014/main" id="{6FA9B04F-90A4-4591-B0A0-A3D60CA8D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5" r="28369"/>
          <a:stretch/>
        </p:blipFill>
        <p:spPr bwMode="auto">
          <a:xfrm>
            <a:off x="710821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Freeform: Shape 72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944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37ECF-6A76-466D-B9CA-E00A1CD2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s-MX" dirty="0"/>
              <a:t>Pregúntese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D6D4-8338-426C-A67D-D6C2930F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r>
              <a:rPr lang="es-MX" sz="2000" b="0" i="0" dirty="0">
                <a:effectLst/>
              </a:rPr>
              <a:t>¿ </a:t>
            </a:r>
            <a:r>
              <a:rPr lang="es-MX" dirty="0"/>
              <a:t>Qui</a:t>
            </a:r>
            <a:r>
              <a:rPr kumimoji="0" lang="es-ES" altLang="en-US" b="0" i="0" u="none" strike="noStrike" cap="none" normalizeH="0" baseline="0" dirty="0">
                <a:ln>
                  <a:noFill/>
                </a:ln>
                <a:effectLst/>
              </a:rPr>
              <a:t>é</a:t>
            </a:r>
            <a:r>
              <a:rPr lang="es-MX" dirty="0"/>
              <a:t>n esta hablando en la vida de mi hijo/a?</a:t>
            </a:r>
          </a:p>
          <a:p>
            <a:r>
              <a:rPr lang="es-MX" sz="2000" b="0" i="0" dirty="0">
                <a:effectLst/>
              </a:rPr>
              <a:t>¿ </a:t>
            </a:r>
            <a:r>
              <a:rPr lang="es-MX" dirty="0"/>
              <a:t>De qui</a:t>
            </a:r>
            <a:r>
              <a:rPr kumimoji="0" lang="es-ES" altLang="en-US" b="0" i="0" u="none" strike="noStrike" cap="none" normalizeH="0" baseline="0" dirty="0">
                <a:ln>
                  <a:noFill/>
                </a:ln>
                <a:effectLst/>
              </a:rPr>
              <a:t>é</a:t>
            </a:r>
            <a:r>
              <a:rPr lang="es-MX" dirty="0"/>
              <a:t>n escucha mi hijo/a regularmente? Qui</a:t>
            </a:r>
            <a:r>
              <a:rPr kumimoji="0" lang="es-ES" altLang="en-US" b="0" i="0" u="none" strike="noStrike" cap="none" normalizeH="0" baseline="0" dirty="0">
                <a:ln>
                  <a:noFill/>
                </a:ln>
                <a:effectLst/>
              </a:rPr>
              <a:t>é</a:t>
            </a:r>
            <a:r>
              <a:rPr lang="es-MX" dirty="0"/>
              <a:t>n los guía regularmente? </a:t>
            </a:r>
          </a:p>
          <a:p>
            <a:r>
              <a:rPr lang="es-MX" sz="2000" b="0" i="0" dirty="0">
                <a:effectLst/>
              </a:rPr>
              <a:t>¿ </a:t>
            </a:r>
            <a:r>
              <a:rPr lang="es-MX" dirty="0"/>
              <a:t>C</a:t>
            </a:r>
            <a:r>
              <a:rPr kumimoji="0" lang="es-ES" altLang="en-US" b="0" i="0" u="none" strike="noStrike" cap="none" normalizeH="0" baseline="0" dirty="0" err="1">
                <a:ln>
                  <a:noFill/>
                </a:ln>
                <a:effectLst/>
              </a:rPr>
              <a:t>ó</a:t>
            </a:r>
            <a:r>
              <a:rPr lang="es-MX" dirty="0"/>
              <a:t>mo puedo seleccionar una comunidad de voces diversas para mi hijo/a?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D8B866-2DFF-4292-8B6C-4CAE3C590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6" y="1874483"/>
            <a:ext cx="3800474" cy="30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1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7" name="Rectangle 74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63" y="303398"/>
            <a:ext cx="4665169" cy="1507398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11 </a:t>
            </a:r>
            <a:r>
              <a:rPr lang="en-US" sz="3700" dirty="0" err="1"/>
              <a:t>Maneras</a:t>
            </a:r>
            <a:r>
              <a:rPr lang="en-US" sz="3700" dirty="0"/>
              <a:t> </a:t>
            </a:r>
            <a:r>
              <a:rPr lang="en-US" sz="3700" dirty="0" err="1"/>
              <a:t>creativas</a:t>
            </a:r>
            <a:r>
              <a:rPr lang="en-US" sz="3700" dirty="0"/>
              <a:t> de </a:t>
            </a:r>
            <a:r>
              <a:rPr lang="en-US" sz="3700" dirty="0" err="1"/>
              <a:t>como</a:t>
            </a:r>
            <a:r>
              <a:rPr lang="en-US" sz="3700" dirty="0"/>
              <a:t> </a:t>
            </a:r>
            <a:r>
              <a:rPr lang="en-US" sz="3700" dirty="0" err="1"/>
              <a:t>despertar</a:t>
            </a:r>
            <a:r>
              <a:rPr lang="en-US" sz="3700" dirty="0"/>
              <a:t> la </a:t>
            </a:r>
            <a:r>
              <a:rPr lang="en-US" sz="3700" dirty="0" err="1"/>
              <a:t>curiosidad</a:t>
            </a:r>
            <a:r>
              <a:rPr lang="en-US" sz="3700" dirty="0"/>
              <a:t> y el </a:t>
            </a:r>
            <a:r>
              <a:rPr lang="en-US" sz="3700" dirty="0" err="1"/>
              <a:t>encanto</a:t>
            </a:r>
            <a:endParaRPr lang="en-US" sz="3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63" y="1994033"/>
            <a:ext cx="4915864" cy="3053170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Deje que su hijo/a defina su identidad.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Expanda un Amplio banquete.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Modele interés en el mundo que lo rodea.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Enfatizar los temas de debates actuales en un campo.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Aproveche la tecnología para promover la pasión.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Diversifique las voces que hablan en su hijo/a.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/>
              <a:t>Cura un ambiente hogareño rico en aprendizaje</a:t>
            </a:r>
          </a:p>
        </p:txBody>
      </p:sp>
      <p:cxnSp>
        <p:nvCxnSpPr>
          <p:cNvPr id="14348" name="Straight Connector 76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6" descr="Definition of a Learning-Rich Environment">
            <a:extLst>
              <a:ext uri="{FF2B5EF4-FFF2-40B4-BE49-F238E27FC236}">
                <a16:creationId xmlns:a16="http://schemas.microsoft.com/office/drawing/2014/main" id="{9641BBCA-E54B-44A7-918A-E2E1D054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810796"/>
            <a:ext cx="4848551" cy="32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3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6" name="Rectangle 78">
            <a:extLst>
              <a:ext uri="{FF2B5EF4-FFF2-40B4-BE49-F238E27FC236}">
                <a16:creationId xmlns:a16="http://schemas.microsoft.com/office/drawing/2014/main" id="{685C1B57-E6C8-2D41-A381-375373EA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BFCF8-780A-4ABA-B0FA-B4C3DA93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5143500" cy="1508760"/>
          </a:xfrm>
        </p:spPr>
        <p:txBody>
          <a:bodyPr anchor="ctr">
            <a:normAutofit fontScale="90000"/>
          </a:bodyPr>
          <a:lstStyle/>
          <a:p>
            <a:r>
              <a:rPr lang="es-MX" sz="4400" dirty="0"/>
              <a:t>Cura un ambiente hogareño rico en aprendizaje</a:t>
            </a:r>
            <a:br>
              <a:rPr lang="es-MX" b="1" dirty="0"/>
            </a:br>
            <a:endParaRPr lang="en-US" dirty="0"/>
          </a:p>
        </p:txBody>
      </p:sp>
      <p:pic>
        <p:nvPicPr>
          <p:cNvPr id="15362" name="Picture 2" descr="Master Class Library - Home Atmosphere - Brave Writer">
            <a:extLst>
              <a:ext uri="{FF2B5EF4-FFF2-40B4-BE49-F238E27FC236}">
                <a16:creationId xmlns:a16="http://schemas.microsoft.com/office/drawing/2014/main" id="{70280096-ED3B-4261-9848-9162B8B2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50"/>
          <a:stretch/>
        </p:blipFill>
        <p:spPr bwMode="auto">
          <a:xfrm>
            <a:off x="6555564" y="10"/>
            <a:ext cx="3047936" cy="2023357"/>
          </a:xfrm>
          <a:custGeom>
            <a:avLst/>
            <a:gdLst/>
            <a:ahLst/>
            <a:cxnLst/>
            <a:rect l="l" t="t" r="r" b="b"/>
            <a:pathLst>
              <a:path w="3047936" h="2023367">
                <a:moveTo>
                  <a:pt x="0" y="0"/>
                </a:moveTo>
                <a:lnTo>
                  <a:pt x="3047936" y="0"/>
                </a:lnTo>
                <a:lnTo>
                  <a:pt x="3047936" y="64504"/>
                </a:lnTo>
                <a:lnTo>
                  <a:pt x="3047936" y="348603"/>
                </a:lnTo>
                <a:lnTo>
                  <a:pt x="3047936" y="565221"/>
                </a:lnTo>
                <a:cubicBezTo>
                  <a:pt x="3047936" y="1003676"/>
                  <a:pt x="2923541" y="1223137"/>
                  <a:pt x="2649870" y="1414497"/>
                </a:cubicBezTo>
                <a:cubicBezTo>
                  <a:pt x="2365260" y="1579389"/>
                  <a:pt x="1991682" y="1649957"/>
                  <a:pt x="1660164" y="1906147"/>
                </a:cubicBezTo>
                <a:lnTo>
                  <a:pt x="1521470" y="2023367"/>
                </a:lnTo>
                <a:lnTo>
                  <a:pt x="1387771" y="1906147"/>
                </a:lnTo>
                <a:cubicBezTo>
                  <a:pt x="1056252" y="1649957"/>
                  <a:pt x="682674" y="1579389"/>
                  <a:pt x="398065" y="1414497"/>
                </a:cubicBezTo>
                <a:cubicBezTo>
                  <a:pt x="124394" y="1223137"/>
                  <a:pt x="0" y="1003676"/>
                  <a:pt x="0" y="565221"/>
                </a:cubicBezTo>
                <a:lnTo>
                  <a:pt x="0" y="348603"/>
                </a:lnTo>
                <a:lnTo>
                  <a:pt x="0" y="645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2DD-102A-4E5E-867A-D2074B0A6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2" y="2658140"/>
            <a:ext cx="5143498" cy="38808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dirty="0"/>
              <a:t>Reunión</a:t>
            </a:r>
          </a:p>
          <a:p>
            <a:pPr>
              <a:lnSpc>
                <a:spcPct val="100000"/>
              </a:lnSpc>
            </a:pPr>
            <a:r>
              <a:rPr lang="es-MX" dirty="0"/>
              <a:t>Atando</a:t>
            </a:r>
          </a:p>
          <a:p>
            <a:pPr>
              <a:lnSpc>
                <a:spcPct val="100000"/>
              </a:lnSpc>
            </a:pPr>
            <a:r>
              <a:rPr lang="es-MX" dirty="0"/>
              <a:t>Esparciendo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MX" sz="2000" dirty="0"/>
              <a:t>libros interesantes con apariencia atractiva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MX" sz="2000" dirty="0"/>
              <a:t>juegos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MX" sz="2000" dirty="0"/>
              <a:t>rompecabezas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MX" sz="2000" dirty="0"/>
              <a:t>materiales de arte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MX" sz="2000" dirty="0"/>
              <a:t>juguete o material de construcción</a:t>
            </a:r>
          </a:p>
          <a:p>
            <a:pPr marL="61722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s-MX" sz="2000" dirty="0"/>
              <a:t>Elementos de la naturaleza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15370" name="Picture 10" descr="Family puzzle time is revived during COVID-19 shutdown | Local News | The  Daily News">
            <a:extLst>
              <a:ext uri="{FF2B5EF4-FFF2-40B4-BE49-F238E27FC236}">
                <a16:creationId xmlns:a16="http://schemas.microsoft.com/office/drawing/2014/main" id="{891BFC61-3DE2-499A-A362-546848143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" r="-1" b="-1"/>
          <a:stretch/>
        </p:blipFill>
        <p:spPr bwMode="auto">
          <a:xfrm>
            <a:off x="8217343" y="1362661"/>
            <a:ext cx="3047936" cy="4124044"/>
          </a:xfrm>
          <a:custGeom>
            <a:avLst/>
            <a:gdLst/>
            <a:ahLst/>
            <a:cxnLst/>
            <a:rect l="l" t="t" r="r" b="b"/>
            <a:pathLst>
              <a:path w="3047936" h="4124044">
                <a:moveTo>
                  <a:pt x="1526466" y="0"/>
                </a:moveTo>
                <a:lnTo>
                  <a:pt x="1660165" y="117220"/>
                </a:lnTo>
                <a:cubicBezTo>
                  <a:pt x="1991684" y="373411"/>
                  <a:pt x="2365262" y="443978"/>
                  <a:pt x="2649871" y="608871"/>
                </a:cubicBezTo>
                <a:cubicBezTo>
                  <a:pt x="2923543" y="800231"/>
                  <a:pt x="3047936" y="1019692"/>
                  <a:pt x="3047936" y="1458146"/>
                </a:cubicBezTo>
                <a:lnTo>
                  <a:pt x="3047936" y="1588054"/>
                </a:lnTo>
                <a:lnTo>
                  <a:pt x="3047936" y="1958864"/>
                </a:lnTo>
                <a:lnTo>
                  <a:pt x="3047936" y="2165181"/>
                </a:lnTo>
                <a:lnTo>
                  <a:pt x="3047936" y="2449280"/>
                </a:lnTo>
                <a:lnTo>
                  <a:pt x="3047936" y="2665898"/>
                </a:lnTo>
                <a:cubicBezTo>
                  <a:pt x="3047936" y="3104353"/>
                  <a:pt x="2923541" y="3323814"/>
                  <a:pt x="2649871" y="3515174"/>
                </a:cubicBezTo>
                <a:cubicBezTo>
                  <a:pt x="2365260" y="3680066"/>
                  <a:pt x="1991682" y="3750634"/>
                  <a:pt x="1660163" y="4006824"/>
                </a:cubicBezTo>
                <a:lnTo>
                  <a:pt x="1521470" y="4124044"/>
                </a:lnTo>
                <a:lnTo>
                  <a:pt x="1387771" y="4006824"/>
                </a:lnTo>
                <a:cubicBezTo>
                  <a:pt x="1056252" y="3750634"/>
                  <a:pt x="682674" y="3680066"/>
                  <a:pt x="398065" y="3515174"/>
                </a:cubicBezTo>
                <a:cubicBezTo>
                  <a:pt x="124394" y="3323814"/>
                  <a:pt x="0" y="3104353"/>
                  <a:pt x="0" y="2665898"/>
                </a:cubicBezTo>
                <a:lnTo>
                  <a:pt x="0" y="2449280"/>
                </a:lnTo>
                <a:lnTo>
                  <a:pt x="0" y="2165181"/>
                </a:lnTo>
                <a:lnTo>
                  <a:pt x="0" y="1958864"/>
                </a:lnTo>
                <a:lnTo>
                  <a:pt x="0" y="1588054"/>
                </a:lnTo>
                <a:lnTo>
                  <a:pt x="0" y="1458146"/>
                </a:lnTo>
                <a:cubicBezTo>
                  <a:pt x="0" y="1019692"/>
                  <a:pt x="124395" y="800231"/>
                  <a:pt x="398066" y="608871"/>
                </a:cubicBezTo>
                <a:cubicBezTo>
                  <a:pt x="682676" y="443978"/>
                  <a:pt x="1056254" y="373411"/>
                  <a:pt x="1387773" y="11722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Why We Need Family History Now More Than Ever">
            <a:extLst>
              <a:ext uri="{FF2B5EF4-FFF2-40B4-BE49-F238E27FC236}">
                <a16:creationId xmlns:a16="http://schemas.microsoft.com/office/drawing/2014/main" id="{E9548FB9-7A56-445C-919C-B682EEA15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" r="2" b="26228"/>
          <a:stretch/>
        </p:blipFill>
        <p:spPr bwMode="auto">
          <a:xfrm>
            <a:off x="6555564" y="4820550"/>
            <a:ext cx="3047936" cy="2028831"/>
          </a:xfrm>
          <a:custGeom>
            <a:avLst/>
            <a:gdLst/>
            <a:ahLst/>
            <a:cxnLst/>
            <a:rect l="l" t="t" r="r" b="b"/>
            <a:pathLst>
              <a:path w="3047936" h="2028831">
                <a:moveTo>
                  <a:pt x="1526466" y="0"/>
                </a:moveTo>
                <a:lnTo>
                  <a:pt x="1660166" y="117220"/>
                </a:lnTo>
                <a:cubicBezTo>
                  <a:pt x="1991684" y="373411"/>
                  <a:pt x="2365262" y="443978"/>
                  <a:pt x="2649870" y="608871"/>
                </a:cubicBezTo>
                <a:cubicBezTo>
                  <a:pt x="2923543" y="800231"/>
                  <a:pt x="3047936" y="1019692"/>
                  <a:pt x="3047936" y="1458146"/>
                </a:cubicBezTo>
                <a:lnTo>
                  <a:pt x="3047936" y="1588054"/>
                </a:lnTo>
                <a:lnTo>
                  <a:pt x="3047936" y="1958864"/>
                </a:lnTo>
                <a:lnTo>
                  <a:pt x="3047936" y="2028831"/>
                </a:lnTo>
                <a:lnTo>
                  <a:pt x="0" y="2028831"/>
                </a:lnTo>
                <a:lnTo>
                  <a:pt x="0" y="1958864"/>
                </a:lnTo>
                <a:lnTo>
                  <a:pt x="0" y="1588054"/>
                </a:lnTo>
                <a:lnTo>
                  <a:pt x="0" y="1458146"/>
                </a:lnTo>
                <a:cubicBezTo>
                  <a:pt x="0" y="1019692"/>
                  <a:pt x="124395" y="800231"/>
                  <a:pt x="398066" y="608871"/>
                </a:cubicBezTo>
                <a:cubicBezTo>
                  <a:pt x="682676" y="443978"/>
                  <a:pt x="1056254" y="373411"/>
                  <a:pt x="1387773" y="11722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Freeform: Shape 4">
            <a:extLst>
              <a:ext uri="{FF2B5EF4-FFF2-40B4-BE49-F238E27FC236}">
                <a16:creationId xmlns:a16="http://schemas.microsoft.com/office/drawing/2014/main" id="{FE07F3CB-AB1C-7D41-A709-B1A70057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15" y="1292115"/>
            <a:ext cx="3152219" cy="426514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78" name="Freeform: Shape 18">
            <a:extLst>
              <a:ext uri="{FF2B5EF4-FFF2-40B4-BE49-F238E27FC236}">
                <a16:creationId xmlns:a16="http://schemas.microsoft.com/office/drawing/2014/main" id="{2DFA9BD5-1BC6-8841-8795-11163BBD6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751" y="0"/>
            <a:ext cx="3152219" cy="2093918"/>
          </a:xfrm>
          <a:custGeom>
            <a:avLst/>
            <a:gdLst>
              <a:gd name="connsiteX0" fmla="*/ 0 w 3152219"/>
              <a:gd name="connsiteY0" fmla="*/ 0 h 2093918"/>
              <a:gd name="connsiteX1" fmla="*/ 3152219 w 3152219"/>
              <a:gd name="connsiteY1" fmla="*/ 0 h 2093918"/>
              <a:gd name="connsiteX2" fmla="*/ 3152219 w 3152219"/>
              <a:gd name="connsiteY2" fmla="*/ 68034 h 2093918"/>
              <a:gd name="connsiteX3" fmla="*/ 3152219 w 3152219"/>
              <a:gd name="connsiteY3" fmla="*/ 361853 h 2093918"/>
              <a:gd name="connsiteX4" fmla="*/ 3152219 w 3152219"/>
              <a:gd name="connsiteY4" fmla="*/ 585882 h 2093918"/>
              <a:gd name="connsiteX5" fmla="*/ 2740534 w 3152219"/>
              <a:gd name="connsiteY5" fmla="*/ 1464216 h 2093918"/>
              <a:gd name="connsiteX6" fmla="*/ 1716965 w 3152219"/>
              <a:gd name="connsiteY6" fmla="*/ 1972687 h 2093918"/>
              <a:gd name="connsiteX7" fmla="*/ 1573526 w 3152219"/>
              <a:gd name="connsiteY7" fmla="*/ 2093918 h 2093918"/>
              <a:gd name="connsiteX8" fmla="*/ 1435253 w 3152219"/>
              <a:gd name="connsiteY8" fmla="*/ 1972687 h 2093918"/>
              <a:gd name="connsiteX9" fmla="*/ 411685 w 3152219"/>
              <a:gd name="connsiteY9" fmla="*/ 1464216 h 2093918"/>
              <a:gd name="connsiteX10" fmla="*/ 0 w 3152219"/>
              <a:gd name="connsiteY10" fmla="*/ 585882 h 2093918"/>
              <a:gd name="connsiteX11" fmla="*/ 0 w 3152219"/>
              <a:gd name="connsiteY11" fmla="*/ 361853 h 2093918"/>
              <a:gd name="connsiteX12" fmla="*/ 0 w 3152219"/>
              <a:gd name="connsiteY12" fmla="*/ 68034 h 2093918"/>
              <a:gd name="connsiteX0" fmla="*/ 3152219 w 3243659"/>
              <a:gd name="connsiteY0" fmla="*/ 0 h 2093918"/>
              <a:gd name="connsiteX1" fmla="*/ 3152219 w 3243659"/>
              <a:gd name="connsiteY1" fmla="*/ 68034 h 2093918"/>
              <a:gd name="connsiteX2" fmla="*/ 3152219 w 3243659"/>
              <a:gd name="connsiteY2" fmla="*/ 361853 h 2093918"/>
              <a:gd name="connsiteX3" fmla="*/ 3152219 w 3243659"/>
              <a:gd name="connsiteY3" fmla="*/ 585882 h 2093918"/>
              <a:gd name="connsiteX4" fmla="*/ 2740534 w 3243659"/>
              <a:gd name="connsiteY4" fmla="*/ 1464216 h 2093918"/>
              <a:gd name="connsiteX5" fmla="*/ 1716965 w 3243659"/>
              <a:gd name="connsiteY5" fmla="*/ 1972687 h 2093918"/>
              <a:gd name="connsiteX6" fmla="*/ 1573526 w 3243659"/>
              <a:gd name="connsiteY6" fmla="*/ 2093918 h 2093918"/>
              <a:gd name="connsiteX7" fmla="*/ 1435253 w 3243659"/>
              <a:gd name="connsiteY7" fmla="*/ 1972687 h 2093918"/>
              <a:gd name="connsiteX8" fmla="*/ 411685 w 3243659"/>
              <a:gd name="connsiteY8" fmla="*/ 1464216 h 2093918"/>
              <a:gd name="connsiteX9" fmla="*/ 0 w 3243659"/>
              <a:gd name="connsiteY9" fmla="*/ 585882 h 2093918"/>
              <a:gd name="connsiteX10" fmla="*/ 0 w 3243659"/>
              <a:gd name="connsiteY10" fmla="*/ 361853 h 2093918"/>
              <a:gd name="connsiteX11" fmla="*/ 0 w 3243659"/>
              <a:gd name="connsiteY11" fmla="*/ 68034 h 2093918"/>
              <a:gd name="connsiteX12" fmla="*/ 0 w 3243659"/>
              <a:gd name="connsiteY12" fmla="*/ 0 h 2093918"/>
              <a:gd name="connsiteX13" fmla="*/ 3243659 w 3243659"/>
              <a:gd name="connsiteY13" fmla="*/ 91440 h 2093918"/>
              <a:gd name="connsiteX0" fmla="*/ 3152219 w 3152219"/>
              <a:gd name="connsiteY0" fmla="*/ 0 h 2093918"/>
              <a:gd name="connsiteX1" fmla="*/ 3152219 w 3152219"/>
              <a:gd name="connsiteY1" fmla="*/ 68034 h 2093918"/>
              <a:gd name="connsiteX2" fmla="*/ 3152219 w 3152219"/>
              <a:gd name="connsiteY2" fmla="*/ 361853 h 2093918"/>
              <a:gd name="connsiteX3" fmla="*/ 3152219 w 3152219"/>
              <a:gd name="connsiteY3" fmla="*/ 585882 h 2093918"/>
              <a:gd name="connsiteX4" fmla="*/ 2740534 w 3152219"/>
              <a:gd name="connsiteY4" fmla="*/ 1464216 h 2093918"/>
              <a:gd name="connsiteX5" fmla="*/ 1716965 w 3152219"/>
              <a:gd name="connsiteY5" fmla="*/ 1972687 h 2093918"/>
              <a:gd name="connsiteX6" fmla="*/ 1573526 w 3152219"/>
              <a:gd name="connsiteY6" fmla="*/ 2093918 h 2093918"/>
              <a:gd name="connsiteX7" fmla="*/ 1435253 w 3152219"/>
              <a:gd name="connsiteY7" fmla="*/ 1972687 h 2093918"/>
              <a:gd name="connsiteX8" fmla="*/ 411685 w 3152219"/>
              <a:gd name="connsiteY8" fmla="*/ 1464216 h 2093918"/>
              <a:gd name="connsiteX9" fmla="*/ 0 w 3152219"/>
              <a:gd name="connsiteY9" fmla="*/ 585882 h 2093918"/>
              <a:gd name="connsiteX10" fmla="*/ 0 w 3152219"/>
              <a:gd name="connsiteY10" fmla="*/ 361853 h 2093918"/>
              <a:gd name="connsiteX11" fmla="*/ 0 w 3152219"/>
              <a:gd name="connsiteY11" fmla="*/ 68034 h 2093918"/>
              <a:gd name="connsiteX12" fmla="*/ 0 w 3152219"/>
              <a:gd name="connsiteY12" fmla="*/ 0 h 2093918"/>
              <a:gd name="connsiteX0" fmla="*/ 3152219 w 3152219"/>
              <a:gd name="connsiteY0" fmla="*/ 0 h 2093918"/>
              <a:gd name="connsiteX1" fmla="*/ 3152219 w 3152219"/>
              <a:gd name="connsiteY1" fmla="*/ 68034 h 2093918"/>
              <a:gd name="connsiteX2" fmla="*/ 3152219 w 3152219"/>
              <a:gd name="connsiteY2" fmla="*/ 585882 h 2093918"/>
              <a:gd name="connsiteX3" fmla="*/ 2740534 w 3152219"/>
              <a:gd name="connsiteY3" fmla="*/ 1464216 h 2093918"/>
              <a:gd name="connsiteX4" fmla="*/ 1716965 w 3152219"/>
              <a:gd name="connsiteY4" fmla="*/ 1972687 h 2093918"/>
              <a:gd name="connsiteX5" fmla="*/ 1573526 w 3152219"/>
              <a:gd name="connsiteY5" fmla="*/ 2093918 h 2093918"/>
              <a:gd name="connsiteX6" fmla="*/ 1435253 w 3152219"/>
              <a:gd name="connsiteY6" fmla="*/ 1972687 h 2093918"/>
              <a:gd name="connsiteX7" fmla="*/ 411685 w 3152219"/>
              <a:gd name="connsiteY7" fmla="*/ 1464216 h 2093918"/>
              <a:gd name="connsiteX8" fmla="*/ 0 w 3152219"/>
              <a:gd name="connsiteY8" fmla="*/ 585882 h 2093918"/>
              <a:gd name="connsiteX9" fmla="*/ 0 w 3152219"/>
              <a:gd name="connsiteY9" fmla="*/ 361853 h 2093918"/>
              <a:gd name="connsiteX10" fmla="*/ 0 w 3152219"/>
              <a:gd name="connsiteY10" fmla="*/ 68034 h 2093918"/>
              <a:gd name="connsiteX11" fmla="*/ 0 w 3152219"/>
              <a:gd name="connsiteY11" fmla="*/ 0 h 2093918"/>
              <a:gd name="connsiteX0" fmla="*/ 3152219 w 3152219"/>
              <a:gd name="connsiteY0" fmla="*/ 0 h 2093918"/>
              <a:gd name="connsiteX1" fmla="*/ 3152219 w 3152219"/>
              <a:gd name="connsiteY1" fmla="*/ 68034 h 2093918"/>
              <a:gd name="connsiteX2" fmla="*/ 3152219 w 3152219"/>
              <a:gd name="connsiteY2" fmla="*/ 585882 h 2093918"/>
              <a:gd name="connsiteX3" fmla="*/ 2740534 w 3152219"/>
              <a:gd name="connsiteY3" fmla="*/ 1464216 h 2093918"/>
              <a:gd name="connsiteX4" fmla="*/ 1716965 w 3152219"/>
              <a:gd name="connsiteY4" fmla="*/ 1972687 h 2093918"/>
              <a:gd name="connsiteX5" fmla="*/ 1573526 w 3152219"/>
              <a:gd name="connsiteY5" fmla="*/ 2093918 h 2093918"/>
              <a:gd name="connsiteX6" fmla="*/ 1435253 w 3152219"/>
              <a:gd name="connsiteY6" fmla="*/ 1972687 h 2093918"/>
              <a:gd name="connsiteX7" fmla="*/ 411685 w 3152219"/>
              <a:gd name="connsiteY7" fmla="*/ 1464216 h 2093918"/>
              <a:gd name="connsiteX8" fmla="*/ 0 w 3152219"/>
              <a:gd name="connsiteY8" fmla="*/ 585882 h 2093918"/>
              <a:gd name="connsiteX9" fmla="*/ 0 w 3152219"/>
              <a:gd name="connsiteY9" fmla="*/ 68034 h 2093918"/>
              <a:gd name="connsiteX10" fmla="*/ 0 w 3152219"/>
              <a:gd name="connsiteY10" fmla="*/ 0 h 209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2219" h="2093918">
                <a:moveTo>
                  <a:pt x="3152219" y="0"/>
                </a:moveTo>
                <a:lnTo>
                  <a:pt x="3152219" y="68034"/>
                </a:lnTo>
                <a:lnTo>
                  <a:pt x="3152219" y="585882"/>
                </a:lnTo>
                <a:cubicBezTo>
                  <a:pt x="3152219" y="1039339"/>
                  <a:pt x="3023568" y="1266308"/>
                  <a:pt x="2740534" y="1464216"/>
                </a:cubicBezTo>
                <a:cubicBezTo>
                  <a:pt x="2446186" y="1634750"/>
                  <a:pt x="2059826" y="1707732"/>
                  <a:pt x="1716965" y="1972687"/>
                </a:cubicBezTo>
                <a:lnTo>
                  <a:pt x="1573526" y="2093918"/>
                </a:lnTo>
                <a:lnTo>
                  <a:pt x="1435253" y="1972687"/>
                </a:lnTo>
                <a:cubicBezTo>
                  <a:pt x="1092391" y="1707732"/>
                  <a:pt x="706031" y="1634750"/>
                  <a:pt x="411685" y="1464216"/>
                </a:cubicBezTo>
                <a:cubicBezTo>
                  <a:pt x="128650" y="1266308"/>
                  <a:pt x="0" y="1039339"/>
                  <a:pt x="0" y="585882"/>
                </a:cubicBezTo>
                <a:lnTo>
                  <a:pt x="0" y="68034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79" name="Freeform: Shape 20">
            <a:extLst>
              <a:ext uri="{FF2B5EF4-FFF2-40B4-BE49-F238E27FC236}">
                <a16:creationId xmlns:a16="http://schemas.microsoft.com/office/drawing/2014/main" id="{40693635-38A3-2F4A-8F4E-2E576EA1E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1636" y="4749994"/>
            <a:ext cx="3154449" cy="2108006"/>
          </a:xfrm>
          <a:custGeom>
            <a:avLst/>
            <a:gdLst>
              <a:gd name="connsiteX0" fmla="*/ 1578693 w 3152219"/>
              <a:gd name="connsiteY0" fmla="*/ 0 h 2108006"/>
              <a:gd name="connsiteX1" fmla="*/ 1716967 w 3152219"/>
              <a:gd name="connsiteY1" fmla="*/ 121231 h 2108006"/>
              <a:gd name="connsiteX2" fmla="*/ 2740534 w 3152219"/>
              <a:gd name="connsiteY2" fmla="*/ 629703 h 2108006"/>
              <a:gd name="connsiteX3" fmla="*/ 3152219 w 3152219"/>
              <a:gd name="connsiteY3" fmla="*/ 1508036 h 2108006"/>
              <a:gd name="connsiteX4" fmla="*/ 3152219 w 3152219"/>
              <a:gd name="connsiteY4" fmla="*/ 1642389 h 2108006"/>
              <a:gd name="connsiteX5" fmla="*/ 3152219 w 3152219"/>
              <a:gd name="connsiteY5" fmla="*/ 2025885 h 2108006"/>
              <a:gd name="connsiteX6" fmla="*/ 3152219 w 3152219"/>
              <a:gd name="connsiteY6" fmla="*/ 2108006 h 2108006"/>
              <a:gd name="connsiteX7" fmla="*/ 0 w 3152219"/>
              <a:gd name="connsiteY7" fmla="*/ 2108006 h 2108006"/>
              <a:gd name="connsiteX8" fmla="*/ 0 w 3152219"/>
              <a:gd name="connsiteY8" fmla="*/ 2025885 h 2108006"/>
              <a:gd name="connsiteX9" fmla="*/ 0 w 3152219"/>
              <a:gd name="connsiteY9" fmla="*/ 1642389 h 2108006"/>
              <a:gd name="connsiteX10" fmla="*/ 0 w 3152219"/>
              <a:gd name="connsiteY10" fmla="*/ 1508036 h 2108006"/>
              <a:gd name="connsiteX11" fmla="*/ 411685 w 3152219"/>
              <a:gd name="connsiteY11" fmla="*/ 629703 h 2108006"/>
              <a:gd name="connsiteX12" fmla="*/ 1435255 w 3152219"/>
              <a:gd name="connsiteY12" fmla="*/ 121231 h 2108006"/>
              <a:gd name="connsiteX0" fmla="*/ 3152219 w 3243659"/>
              <a:gd name="connsiteY0" fmla="*/ 2108006 h 2199446"/>
              <a:gd name="connsiteX1" fmla="*/ 0 w 3243659"/>
              <a:gd name="connsiteY1" fmla="*/ 2108006 h 2199446"/>
              <a:gd name="connsiteX2" fmla="*/ 0 w 3243659"/>
              <a:gd name="connsiteY2" fmla="*/ 2025885 h 2199446"/>
              <a:gd name="connsiteX3" fmla="*/ 0 w 3243659"/>
              <a:gd name="connsiteY3" fmla="*/ 1642389 h 2199446"/>
              <a:gd name="connsiteX4" fmla="*/ 0 w 3243659"/>
              <a:gd name="connsiteY4" fmla="*/ 1508036 h 2199446"/>
              <a:gd name="connsiteX5" fmla="*/ 411685 w 3243659"/>
              <a:gd name="connsiteY5" fmla="*/ 629703 h 2199446"/>
              <a:gd name="connsiteX6" fmla="*/ 1435255 w 3243659"/>
              <a:gd name="connsiteY6" fmla="*/ 121231 h 2199446"/>
              <a:gd name="connsiteX7" fmla="*/ 1578693 w 3243659"/>
              <a:gd name="connsiteY7" fmla="*/ 0 h 2199446"/>
              <a:gd name="connsiteX8" fmla="*/ 1716967 w 3243659"/>
              <a:gd name="connsiteY8" fmla="*/ 121231 h 2199446"/>
              <a:gd name="connsiteX9" fmla="*/ 2740534 w 3243659"/>
              <a:gd name="connsiteY9" fmla="*/ 629703 h 2199446"/>
              <a:gd name="connsiteX10" fmla="*/ 3152219 w 3243659"/>
              <a:gd name="connsiteY10" fmla="*/ 1508036 h 2199446"/>
              <a:gd name="connsiteX11" fmla="*/ 3152219 w 3243659"/>
              <a:gd name="connsiteY11" fmla="*/ 1642389 h 2199446"/>
              <a:gd name="connsiteX12" fmla="*/ 3152219 w 3243659"/>
              <a:gd name="connsiteY12" fmla="*/ 2025885 h 2199446"/>
              <a:gd name="connsiteX13" fmla="*/ 3243659 w 3243659"/>
              <a:gd name="connsiteY13" fmla="*/ 2199446 h 2199446"/>
              <a:gd name="connsiteX0" fmla="*/ 0 w 3243659"/>
              <a:gd name="connsiteY0" fmla="*/ 2108006 h 2199446"/>
              <a:gd name="connsiteX1" fmla="*/ 0 w 3243659"/>
              <a:gd name="connsiteY1" fmla="*/ 2025885 h 2199446"/>
              <a:gd name="connsiteX2" fmla="*/ 0 w 3243659"/>
              <a:gd name="connsiteY2" fmla="*/ 1642389 h 2199446"/>
              <a:gd name="connsiteX3" fmla="*/ 0 w 3243659"/>
              <a:gd name="connsiteY3" fmla="*/ 1508036 h 2199446"/>
              <a:gd name="connsiteX4" fmla="*/ 411685 w 3243659"/>
              <a:gd name="connsiteY4" fmla="*/ 629703 h 2199446"/>
              <a:gd name="connsiteX5" fmla="*/ 1435255 w 3243659"/>
              <a:gd name="connsiteY5" fmla="*/ 121231 h 2199446"/>
              <a:gd name="connsiteX6" fmla="*/ 1578693 w 3243659"/>
              <a:gd name="connsiteY6" fmla="*/ 0 h 2199446"/>
              <a:gd name="connsiteX7" fmla="*/ 1716967 w 3243659"/>
              <a:gd name="connsiteY7" fmla="*/ 121231 h 2199446"/>
              <a:gd name="connsiteX8" fmla="*/ 2740534 w 3243659"/>
              <a:gd name="connsiteY8" fmla="*/ 629703 h 2199446"/>
              <a:gd name="connsiteX9" fmla="*/ 3152219 w 3243659"/>
              <a:gd name="connsiteY9" fmla="*/ 1508036 h 2199446"/>
              <a:gd name="connsiteX10" fmla="*/ 3152219 w 3243659"/>
              <a:gd name="connsiteY10" fmla="*/ 1642389 h 2199446"/>
              <a:gd name="connsiteX11" fmla="*/ 3152219 w 3243659"/>
              <a:gd name="connsiteY11" fmla="*/ 2025885 h 2199446"/>
              <a:gd name="connsiteX12" fmla="*/ 3243659 w 3243659"/>
              <a:gd name="connsiteY12" fmla="*/ 2199446 h 2199446"/>
              <a:gd name="connsiteX0" fmla="*/ 0 w 3243659"/>
              <a:gd name="connsiteY0" fmla="*/ 2108006 h 2199446"/>
              <a:gd name="connsiteX1" fmla="*/ 0 w 3243659"/>
              <a:gd name="connsiteY1" fmla="*/ 1642389 h 2199446"/>
              <a:gd name="connsiteX2" fmla="*/ 0 w 3243659"/>
              <a:gd name="connsiteY2" fmla="*/ 1508036 h 2199446"/>
              <a:gd name="connsiteX3" fmla="*/ 411685 w 3243659"/>
              <a:gd name="connsiteY3" fmla="*/ 629703 h 2199446"/>
              <a:gd name="connsiteX4" fmla="*/ 1435255 w 3243659"/>
              <a:gd name="connsiteY4" fmla="*/ 121231 h 2199446"/>
              <a:gd name="connsiteX5" fmla="*/ 1578693 w 3243659"/>
              <a:gd name="connsiteY5" fmla="*/ 0 h 2199446"/>
              <a:gd name="connsiteX6" fmla="*/ 1716967 w 3243659"/>
              <a:gd name="connsiteY6" fmla="*/ 121231 h 2199446"/>
              <a:gd name="connsiteX7" fmla="*/ 2740534 w 3243659"/>
              <a:gd name="connsiteY7" fmla="*/ 629703 h 2199446"/>
              <a:gd name="connsiteX8" fmla="*/ 3152219 w 3243659"/>
              <a:gd name="connsiteY8" fmla="*/ 1508036 h 2199446"/>
              <a:gd name="connsiteX9" fmla="*/ 3152219 w 3243659"/>
              <a:gd name="connsiteY9" fmla="*/ 1642389 h 2199446"/>
              <a:gd name="connsiteX10" fmla="*/ 3152219 w 3243659"/>
              <a:gd name="connsiteY10" fmla="*/ 2025885 h 2199446"/>
              <a:gd name="connsiteX11" fmla="*/ 3243659 w 3243659"/>
              <a:gd name="connsiteY11" fmla="*/ 2199446 h 2199446"/>
              <a:gd name="connsiteX0" fmla="*/ 0 w 3243659"/>
              <a:gd name="connsiteY0" fmla="*/ 2108006 h 2199446"/>
              <a:gd name="connsiteX1" fmla="*/ 0 w 3243659"/>
              <a:gd name="connsiteY1" fmla="*/ 1642389 h 2199446"/>
              <a:gd name="connsiteX2" fmla="*/ 0 w 3243659"/>
              <a:gd name="connsiteY2" fmla="*/ 1508036 h 2199446"/>
              <a:gd name="connsiteX3" fmla="*/ 411685 w 3243659"/>
              <a:gd name="connsiteY3" fmla="*/ 629703 h 2199446"/>
              <a:gd name="connsiteX4" fmla="*/ 1435255 w 3243659"/>
              <a:gd name="connsiteY4" fmla="*/ 121231 h 2199446"/>
              <a:gd name="connsiteX5" fmla="*/ 1578693 w 3243659"/>
              <a:gd name="connsiteY5" fmla="*/ 0 h 2199446"/>
              <a:gd name="connsiteX6" fmla="*/ 1716967 w 3243659"/>
              <a:gd name="connsiteY6" fmla="*/ 121231 h 2199446"/>
              <a:gd name="connsiteX7" fmla="*/ 2740534 w 3243659"/>
              <a:gd name="connsiteY7" fmla="*/ 629703 h 2199446"/>
              <a:gd name="connsiteX8" fmla="*/ 3152219 w 3243659"/>
              <a:gd name="connsiteY8" fmla="*/ 1508036 h 2199446"/>
              <a:gd name="connsiteX9" fmla="*/ 3152219 w 3243659"/>
              <a:gd name="connsiteY9" fmla="*/ 2025885 h 2199446"/>
              <a:gd name="connsiteX10" fmla="*/ 3243659 w 3243659"/>
              <a:gd name="connsiteY10" fmla="*/ 2199446 h 2199446"/>
              <a:gd name="connsiteX0" fmla="*/ 0 w 3154449"/>
              <a:gd name="connsiteY0" fmla="*/ 2108006 h 2108006"/>
              <a:gd name="connsiteX1" fmla="*/ 0 w 3154449"/>
              <a:gd name="connsiteY1" fmla="*/ 1642389 h 2108006"/>
              <a:gd name="connsiteX2" fmla="*/ 0 w 3154449"/>
              <a:gd name="connsiteY2" fmla="*/ 1508036 h 2108006"/>
              <a:gd name="connsiteX3" fmla="*/ 411685 w 3154449"/>
              <a:gd name="connsiteY3" fmla="*/ 629703 h 2108006"/>
              <a:gd name="connsiteX4" fmla="*/ 1435255 w 3154449"/>
              <a:gd name="connsiteY4" fmla="*/ 121231 h 2108006"/>
              <a:gd name="connsiteX5" fmla="*/ 1578693 w 3154449"/>
              <a:gd name="connsiteY5" fmla="*/ 0 h 2108006"/>
              <a:gd name="connsiteX6" fmla="*/ 1716967 w 3154449"/>
              <a:gd name="connsiteY6" fmla="*/ 121231 h 2108006"/>
              <a:gd name="connsiteX7" fmla="*/ 2740534 w 3154449"/>
              <a:gd name="connsiteY7" fmla="*/ 629703 h 2108006"/>
              <a:gd name="connsiteX8" fmla="*/ 3152219 w 3154449"/>
              <a:gd name="connsiteY8" fmla="*/ 1508036 h 2108006"/>
              <a:gd name="connsiteX9" fmla="*/ 3152219 w 3154449"/>
              <a:gd name="connsiteY9" fmla="*/ 2025885 h 2108006"/>
              <a:gd name="connsiteX10" fmla="*/ 3154449 w 3154449"/>
              <a:gd name="connsiteY10" fmla="*/ 2096855 h 210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4449" h="2108006">
                <a:moveTo>
                  <a:pt x="0" y="2108006"/>
                </a:moveTo>
                <a:lnTo>
                  <a:pt x="0" y="1642389"/>
                </a:lnTo>
                <a:lnTo>
                  <a:pt x="0" y="1508036"/>
                </a:lnTo>
                <a:cubicBezTo>
                  <a:pt x="0" y="1054580"/>
                  <a:pt x="128651" y="827611"/>
                  <a:pt x="411685" y="629703"/>
                </a:cubicBezTo>
                <a:cubicBezTo>
                  <a:pt x="706034" y="459168"/>
                  <a:pt x="1092393" y="386187"/>
                  <a:pt x="1435255" y="121231"/>
                </a:cubicBezTo>
                <a:lnTo>
                  <a:pt x="1578693" y="0"/>
                </a:lnTo>
                <a:lnTo>
                  <a:pt x="1716967" y="121231"/>
                </a:lnTo>
                <a:cubicBezTo>
                  <a:pt x="2059828" y="386187"/>
                  <a:pt x="2446188" y="459168"/>
                  <a:pt x="2740534" y="629703"/>
                </a:cubicBezTo>
                <a:cubicBezTo>
                  <a:pt x="3023570" y="827611"/>
                  <a:pt x="3152219" y="1054580"/>
                  <a:pt x="3152219" y="1508036"/>
                </a:cubicBezTo>
                <a:lnTo>
                  <a:pt x="3152219" y="2025885"/>
                </a:lnTo>
                <a:cubicBezTo>
                  <a:pt x="3152219" y="2053259"/>
                  <a:pt x="3154449" y="2096855"/>
                  <a:pt x="3154449" y="2096855"/>
                </a:cubicBezTo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37ECF-6A76-466D-B9CA-E00A1CD2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s-MX" dirty="0"/>
              <a:t>Pregúntese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D6D4-8338-426C-A67D-D6C2930F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467428"/>
            <a:ext cx="4470831" cy="3053170"/>
          </a:xfrm>
        </p:spPr>
        <p:txBody>
          <a:bodyPr anchor="t">
            <a:normAutofit/>
          </a:bodyPr>
          <a:lstStyle/>
          <a:p>
            <a:r>
              <a:rPr lang="es-MX" sz="2000" b="0" i="0" dirty="0">
                <a:effectLst/>
              </a:rPr>
              <a:t>¿ </a:t>
            </a:r>
            <a:r>
              <a:rPr lang="es-MX" dirty="0"/>
              <a:t>C</a:t>
            </a:r>
            <a:r>
              <a:rPr kumimoji="0" lang="es-ES" altLang="en-US" b="0" i="0" u="none" strike="noStrike" cap="none" normalizeH="0" baseline="0" dirty="0" err="1">
                <a:ln>
                  <a:noFill/>
                </a:ln>
                <a:effectLst/>
              </a:rPr>
              <a:t>ó</a:t>
            </a:r>
            <a:r>
              <a:rPr lang="es-MX" dirty="0"/>
              <a:t>mo puede asegurarse de que esta creando una autentica atmosfera hogareña?</a:t>
            </a:r>
          </a:p>
          <a:p>
            <a:r>
              <a:rPr lang="es-MX" sz="2000" b="0" i="0" dirty="0">
                <a:effectLst/>
              </a:rPr>
              <a:t>¿ </a:t>
            </a:r>
            <a:r>
              <a:rPr lang="es-MX" dirty="0"/>
              <a:t>Qu</a:t>
            </a:r>
            <a:r>
              <a:rPr kumimoji="0" lang="es-ES" altLang="en-US" b="0" i="0" u="none" strike="noStrike" cap="none" normalizeH="0" baseline="0" dirty="0">
                <a:ln>
                  <a:noFill/>
                </a:ln>
                <a:effectLst/>
              </a:rPr>
              <a:t>é</a:t>
            </a:r>
            <a:r>
              <a:rPr lang="es-MX" dirty="0"/>
              <a:t> le ayudaría a crear un entorno que apoye la investigación e invite a sus hijos explorar de manera satisfactoria?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FF444A-AE93-4ACD-99E5-EDD060782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6" y="1874483"/>
            <a:ext cx="3800474" cy="30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7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11 </a:t>
            </a:r>
            <a:r>
              <a:rPr lang="en-US" sz="3400" dirty="0" err="1"/>
              <a:t>Maneras</a:t>
            </a:r>
            <a:r>
              <a:rPr lang="en-US" sz="3400" dirty="0"/>
              <a:t> </a:t>
            </a:r>
            <a:r>
              <a:rPr lang="en-US" sz="3400" dirty="0" err="1"/>
              <a:t>creativas</a:t>
            </a:r>
            <a:r>
              <a:rPr lang="en-US" sz="3400" dirty="0"/>
              <a:t> de </a:t>
            </a:r>
            <a:r>
              <a:rPr lang="en-US" sz="3400" dirty="0" err="1"/>
              <a:t>como</a:t>
            </a:r>
            <a:r>
              <a:rPr lang="en-US" sz="3400" dirty="0"/>
              <a:t> </a:t>
            </a:r>
            <a:r>
              <a:rPr lang="en-US" sz="3400" dirty="0" err="1"/>
              <a:t>despertar</a:t>
            </a:r>
            <a:r>
              <a:rPr lang="en-US" sz="3400" dirty="0"/>
              <a:t> la </a:t>
            </a:r>
            <a:r>
              <a:rPr lang="en-US" sz="3400" dirty="0" err="1"/>
              <a:t>curiosidad</a:t>
            </a:r>
            <a:r>
              <a:rPr lang="en-US" sz="3400" dirty="0"/>
              <a:t> y el </a:t>
            </a:r>
            <a:r>
              <a:rPr lang="en-US" sz="3400" dirty="0" err="1"/>
              <a:t>encanto</a:t>
            </a:r>
            <a:r>
              <a:rPr lang="en-US" sz="34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b="1" dirty="0" err="1"/>
              <a:t>Deje</a:t>
            </a:r>
            <a:r>
              <a:rPr lang="en-US" b="1" dirty="0"/>
              <a:t> que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hijo</a:t>
            </a:r>
            <a:r>
              <a:rPr lang="en-US" b="1" dirty="0"/>
              <a:t>/a </a:t>
            </a:r>
            <a:r>
              <a:rPr lang="en-US" b="1" dirty="0" err="1"/>
              <a:t>defina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identitad</a:t>
            </a:r>
            <a:r>
              <a:rPr lang="en-US" b="1" dirty="0"/>
              <a:t>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AFD0D836-5CFF-41ED-88C7-5458E1C9D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0" y="1313340"/>
            <a:ext cx="4225492" cy="39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9587"/>
            <a:ext cx="5280912" cy="1507397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11 </a:t>
            </a:r>
            <a:r>
              <a:rPr lang="en-US" dirty="0" err="1"/>
              <a:t>Maneras</a:t>
            </a:r>
            <a:r>
              <a:rPr lang="en-US" dirty="0"/>
              <a:t> </a:t>
            </a:r>
            <a:r>
              <a:rPr lang="en-US" dirty="0" err="1"/>
              <a:t>creativas</a:t>
            </a:r>
            <a:r>
              <a:rPr lang="en-US" dirty="0"/>
              <a:t> de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despertar</a:t>
            </a:r>
            <a:r>
              <a:rPr lang="en-US" dirty="0"/>
              <a:t> la </a:t>
            </a:r>
            <a:r>
              <a:rPr lang="en-US" dirty="0" err="1"/>
              <a:t>curisidad</a:t>
            </a:r>
            <a:r>
              <a:rPr lang="en-US" dirty="0"/>
              <a:t> y el </a:t>
            </a:r>
            <a:r>
              <a:rPr lang="en-US" dirty="0" err="1"/>
              <a:t>encanto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722165"/>
            <a:ext cx="5280912" cy="3880653"/>
          </a:xfrm>
        </p:spPr>
        <p:txBody>
          <a:bodyPr anchor="t"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Deje que su hijo/a defina su identidad.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Expanda un Amplio banquete.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Modele interés en el mundo que lo rodea.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Enfatizar los temas de debates actuales en un campo.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Aproveche la tecnología para promover la pasión.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Diversifique las voces que hablan en su hijo/a.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Cura un ambiente hogareño rico en aprendizaje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/>
              <a:t>Mantenga</a:t>
            </a:r>
            <a:r>
              <a:rPr lang="en-US" b="1" dirty="0"/>
              <a:t> a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hijo</a:t>
            </a:r>
            <a:r>
              <a:rPr lang="en-US" b="1" dirty="0"/>
              <a:t>/a </a:t>
            </a:r>
            <a:r>
              <a:rPr lang="en-US" b="1" dirty="0" err="1"/>
              <a:t>provisto</a:t>
            </a:r>
            <a:r>
              <a:rPr lang="en-US" b="1" dirty="0"/>
              <a:t> de </a:t>
            </a:r>
            <a:r>
              <a:rPr lang="en-US" b="1" dirty="0" err="1"/>
              <a:t>herramientas</a:t>
            </a:r>
            <a:r>
              <a:rPr lang="en-US" b="1" dirty="0"/>
              <a:t> del </a:t>
            </a:r>
            <a:r>
              <a:rPr lang="en-US" b="1" dirty="0" err="1"/>
              <a:t>oficio</a:t>
            </a:r>
            <a:r>
              <a:rPr lang="en-US" b="1" dirty="0"/>
              <a:t> y </a:t>
            </a:r>
            <a:r>
              <a:rPr lang="en-US" b="1" dirty="0" err="1"/>
              <a:t>tolere</a:t>
            </a:r>
            <a:r>
              <a:rPr lang="en-US" b="1" dirty="0"/>
              <a:t> el </a:t>
            </a:r>
            <a:r>
              <a:rPr lang="en-US" b="1" dirty="0" err="1"/>
              <a:t>desorden</a:t>
            </a:r>
            <a:r>
              <a:rPr lang="en-US" b="1" dirty="0"/>
              <a:t> </a:t>
            </a:r>
            <a:r>
              <a:rPr lang="en-US" b="1" dirty="0" err="1"/>
              <a:t>controlado</a:t>
            </a:r>
            <a:r>
              <a:rPr lang="en-US" b="1" dirty="0"/>
              <a:t>.</a:t>
            </a:r>
          </a:p>
        </p:txBody>
      </p:sp>
      <p:sp>
        <p:nvSpPr>
          <p:cNvPr id="75" name="Freeform: Shape 8">
            <a:extLst>
              <a:ext uri="{FF2B5EF4-FFF2-40B4-BE49-F238E27FC236}">
                <a16:creationId xmlns:a16="http://schemas.microsoft.com/office/drawing/2014/main" id="{ABB01071-716F-6543-8D8D-69CC0A2AA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8834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9">
            <a:extLst>
              <a:ext uri="{FF2B5EF4-FFF2-40B4-BE49-F238E27FC236}">
                <a16:creationId xmlns:a16="http://schemas.microsoft.com/office/drawing/2014/main" id="{ADDA446B-9201-8E49-8BFA-DC886BA7B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7601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54DADBE-5A34-4788-AF8A-A06499E21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95" y="2169421"/>
            <a:ext cx="2961221" cy="23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9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73096-AE26-483E-9D96-7AEC1443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 err="1"/>
              <a:t>Mantenga</a:t>
            </a:r>
            <a:r>
              <a:rPr lang="en-US" sz="3100" dirty="0"/>
              <a:t> a </a:t>
            </a:r>
            <a:r>
              <a:rPr lang="en-US" sz="3100" dirty="0" err="1"/>
              <a:t>su</a:t>
            </a:r>
            <a:r>
              <a:rPr lang="en-US" sz="3100" dirty="0"/>
              <a:t> </a:t>
            </a:r>
            <a:r>
              <a:rPr lang="en-US" sz="3100" dirty="0" err="1"/>
              <a:t>hijo</a:t>
            </a:r>
            <a:r>
              <a:rPr lang="en-US" sz="3100" dirty="0"/>
              <a:t>/a </a:t>
            </a:r>
            <a:r>
              <a:rPr lang="en-US" sz="3100" dirty="0" err="1"/>
              <a:t>provisto</a:t>
            </a:r>
            <a:r>
              <a:rPr lang="en-US" sz="3100" dirty="0"/>
              <a:t> de </a:t>
            </a:r>
            <a:r>
              <a:rPr lang="en-US" sz="3100" dirty="0" err="1"/>
              <a:t>herramientas</a:t>
            </a:r>
            <a:r>
              <a:rPr lang="en-US" sz="3100" dirty="0"/>
              <a:t> del </a:t>
            </a:r>
            <a:r>
              <a:rPr lang="en-US" sz="3100" dirty="0" err="1"/>
              <a:t>oficio</a:t>
            </a:r>
            <a:r>
              <a:rPr lang="en-US" sz="3100" dirty="0"/>
              <a:t> y </a:t>
            </a:r>
            <a:r>
              <a:rPr lang="en-US" sz="3100" dirty="0" err="1"/>
              <a:t>tolere</a:t>
            </a:r>
            <a:r>
              <a:rPr lang="en-US" sz="3100" dirty="0"/>
              <a:t> el </a:t>
            </a:r>
            <a:r>
              <a:rPr lang="en-US" sz="3100" dirty="0" err="1"/>
              <a:t>desorden</a:t>
            </a:r>
            <a:r>
              <a:rPr lang="en-US" sz="3100" dirty="0"/>
              <a:t> </a:t>
            </a:r>
            <a:r>
              <a:rPr lang="en-US" sz="3100" dirty="0" err="1"/>
              <a:t>controlado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969CC-D9C4-4500-B860-91A92226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r>
              <a:rPr lang="es-MX" dirty="0"/>
              <a:t>Materiales de origen y ténganlos a mano</a:t>
            </a:r>
          </a:p>
          <a:p>
            <a:r>
              <a:rPr lang="es-MX" dirty="0"/>
              <a:t>Respete el flujo y reflujo natural del trabajo autodirigido</a:t>
            </a:r>
          </a:p>
          <a:p>
            <a:r>
              <a:rPr lang="es-MX" dirty="0"/>
              <a:t>Pregúntales si puede dejar de lado su trabajo por un tiempo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Beyond LiteracyLink: Learning is Messy!">
            <a:extLst>
              <a:ext uri="{FF2B5EF4-FFF2-40B4-BE49-F238E27FC236}">
                <a16:creationId xmlns:a16="http://schemas.microsoft.com/office/drawing/2014/main" id="{F233B3B1-6C1D-4618-9F8D-50CECE30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004724"/>
            <a:ext cx="4848551" cy="48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10D98A-ED4D-4484-8551-CB668B0A5357}"/>
              </a:ext>
            </a:extLst>
          </p:cNvPr>
          <p:cNvSpPr txBox="1"/>
          <p:nvPr/>
        </p:nvSpPr>
        <p:spPr>
          <a:xfrm>
            <a:off x="7776376" y="6050943"/>
            <a:ext cx="396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4CC55-E725-412D-95D4-BC8D64B81140}"/>
              </a:ext>
            </a:extLst>
          </p:cNvPr>
          <p:cNvSpPr txBox="1"/>
          <p:nvPr/>
        </p:nvSpPr>
        <p:spPr>
          <a:xfrm>
            <a:off x="7553739" y="6027089"/>
            <a:ext cx="363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El aprendizaje es desordenado. Dentro de la lucha surge el crecimiento.</a:t>
            </a:r>
          </a:p>
        </p:txBody>
      </p:sp>
    </p:spTree>
    <p:extLst>
      <p:ext uri="{BB962C8B-B14F-4D97-AF65-F5344CB8AC3E}">
        <p14:creationId xmlns:p14="http://schemas.microsoft.com/office/powerpoint/2010/main" val="52502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8"/>
            <a:ext cx="9076329" cy="1064277"/>
          </a:xfrm>
        </p:spPr>
        <p:txBody>
          <a:bodyPr>
            <a:normAutofit fontScale="90000"/>
          </a:bodyPr>
          <a:lstStyle/>
          <a:p>
            <a:r>
              <a:rPr lang="en-US" dirty="0"/>
              <a:t>11 </a:t>
            </a:r>
            <a:r>
              <a:rPr lang="en-US" dirty="0" err="1"/>
              <a:t>Maneras</a:t>
            </a:r>
            <a:r>
              <a:rPr lang="en-US" dirty="0"/>
              <a:t> </a:t>
            </a:r>
            <a:r>
              <a:rPr lang="en-US" dirty="0" err="1"/>
              <a:t>creativas</a:t>
            </a:r>
            <a:r>
              <a:rPr lang="en-US" dirty="0"/>
              <a:t> de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despertar</a:t>
            </a:r>
            <a:r>
              <a:rPr lang="en-US" dirty="0"/>
              <a:t> la </a:t>
            </a:r>
            <a:r>
              <a:rPr lang="en-US" dirty="0" err="1"/>
              <a:t>curiosidad</a:t>
            </a:r>
            <a:r>
              <a:rPr lang="en-US" dirty="0"/>
              <a:t> y el </a:t>
            </a:r>
            <a:r>
              <a:rPr lang="en-US" dirty="0" err="1"/>
              <a:t>encanto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5599"/>
            <a:ext cx="9076329" cy="387875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Deje que su hijo/a defina su identidad.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Expanda un Amplio banquete.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Modele interés en el mundo que lo rodea.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Enfatizar los temas de debates actuales en un campo.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Aproveche la tecnología para promover la pasión.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Diversifique las voces que hablan en su hijo/a.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b="1" dirty="0">
                <a:solidFill>
                  <a:schemeClr val="bg1">
                    <a:lumMod val="65000"/>
                  </a:schemeClr>
                </a:solidFill>
              </a:rPr>
              <a:t>Cura un ambiente hogareño rico en aprendizaje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Mantenga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su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hijo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/a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provisto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herramientas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del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oficio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y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tolere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el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desorden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controlado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Marque el </a:t>
            </a:r>
            <a:r>
              <a:rPr lang="en-US" b="1" dirty="0" err="1"/>
              <a:t>ritmo</a:t>
            </a:r>
            <a:r>
              <a:rPr lang="en-US" b="1" dirty="0"/>
              <a:t>.</a:t>
            </a:r>
          </a:p>
        </p:txBody>
      </p:sp>
      <p:pic>
        <p:nvPicPr>
          <p:cNvPr id="22530" name="Picture 2" descr="Set The PACE Lapel Pin - Vintage Program All Inclusive Care Elderly Badge  Pin | eBay">
            <a:extLst>
              <a:ext uri="{FF2B5EF4-FFF2-40B4-BE49-F238E27FC236}">
                <a16:creationId xmlns:a16="http://schemas.microsoft.com/office/drawing/2014/main" id="{3D796810-96A8-42F3-A6E9-899DEA68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73" y="2300778"/>
            <a:ext cx="2857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B3AFC0-07E4-4B8D-83D5-37668A4C4747}"/>
              </a:ext>
            </a:extLst>
          </p:cNvPr>
          <p:cNvSpPr txBox="1"/>
          <p:nvPr/>
        </p:nvSpPr>
        <p:spPr>
          <a:xfrm>
            <a:off x="7839074" y="4689582"/>
            <a:ext cx="18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Marque el ritmo</a:t>
            </a:r>
          </a:p>
        </p:txBody>
      </p:sp>
    </p:spTree>
    <p:extLst>
      <p:ext uri="{BB962C8B-B14F-4D97-AF65-F5344CB8AC3E}">
        <p14:creationId xmlns:p14="http://schemas.microsoft.com/office/powerpoint/2010/main" val="223642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B048D-091B-47F8-9C9D-E1EA028A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9587"/>
            <a:ext cx="5280912" cy="1507397"/>
          </a:xfrm>
        </p:spPr>
        <p:txBody>
          <a:bodyPr anchor="ctr">
            <a:normAutofit/>
          </a:bodyPr>
          <a:lstStyle/>
          <a:p>
            <a:r>
              <a:rPr lang="es-MX" dirty="0"/>
              <a:t>Marque el ritmo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86C7-65A2-4A21-8DD1-2F38AEC22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624881"/>
            <a:ext cx="5280912" cy="306070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MX" dirty="0"/>
              <a:t>El trabajo profundo implica un aprendizaje lento.</a:t>
            </a:r>
          </a:p>
          <a:p>
            <a:pPr>
              <a:lnSpc>
                <a:spcPct val="100000"/>
              </a:lnSpc>
            </a:pPr>
            <a:r>
              <a:rPr lang="es-MX" dirty="0"/>
              <a:t> Su hijo/a esta creando significado, comprensión y representaciones</a:t>
            </a:r>
          </a:p>
          <a:p>
            <a:pPr>
              <a:lnSpc>
                <a:spcPct val="100000"/>
              </a:lnSpc>
            </a:pPr>
            <a:r>
              <a:rPr lang="es-MX" dirty="0"/>
              <a:t>El trabajo creativa no es lineal.</a:t>
            </a:r>
          </a:p>
          <a:p>
            <a:pPr>
              <a:lnSpc>
                <a:spcPct val="100000"/>
              </a:lnSpc>
            </a:pPr>
            <a:r>
              <a:rPr lang="es-MX" dirty="0"/>
              <a:t>El trabajo creativo requiere tiempo y una mentalidad relajada.</a:t>
            </a:r>
          </a:p>
        </p:txBody>
      </p:sp>
      <p:pic>
        <p:nvPicPr>
          <p:cNvPr id="23554" name="Picture 2" descr="50+ Creative Space Ideas to Make You Stay Inspired - You might require space  to produc… | Office interior design, Creative interior design, Interior  design software">
            <a:extLst>
              <a:ext uri="{FF2B5EF4-FFF2-40B4-BE49-F238E27FC236}">
                <a16:creationId xmlns:a16="http://schemas.microsoft.com/office/drawing/2014/main" id="{8E2C02FD-CA09-4795-B2E9-C47133285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r="35428" b="-2"/>
          <a:stretch/>
        </p:blipFill>
        <p:spPr bwMode="auto">
          <a:xfrm>
            <a:off x="710821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944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28D58-CAAB-4380-A172-1CB35A41C148}"/>
              </a:ext>
            </a:extLst>
          </p:cNvPr>
          <p:cNvSpPr txBox="1"/>
          <p:nvPr/>
        </p:nvSpPr>
        <p:spPr>
          <a:xfrm>
            <a:off x="8324850" y="6219825"/>
            <a:ext cx="18097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Marque el ritmo</a:t>
            </a:r>
          </a:p>
        </p:txBody>
      </p:sp>
    </p:spTree>
    <p:extLst>
      <p:ext uri="{BB962C8B-B14F-4D97-AF65-F5344CB8AC3E}">
        <p14:creationId xmlns:p14="http://schemas.microsoft.com/office/powerpoint/2010/main" val="1487504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47" y="651686"/>
            <a:ext cx="4728295" cy="1507398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11 </a:t>
            </a:r>
            <a:r>
              <a:rPr lang="en-US" sz="3700" dirty="0" err="1"/>
              <a:t>Maneras</a:t>
            </a:r>
            <a:r>
              <a:rPr lang="en-US" sz="3700" dirty="0"/>
              <a:t> </a:t>
            </a:r>
            <a:r>
              <a:rPr lang="en-US" sz="3700" dirty="0" err="1"/>
              <a:t>creativas</a:t>
            </a:r>
            <a:r>
              <a:rPr lang="en-US" sz="3700" dirty="0"/>
              <a:t> de </a:t>
            </a:r>
            <a:r>
              <a:rPr lang="en-US" sz="3700" dirty="0" err="1"/>
              <a:t>como</a:t>
            </a:r>
            <a:r>
              <a:rPr lang="en-US" sz="3700" dirty="0"/>
              <a:t> </a:t>
            </a:r>
            <a:r>
              <a:rPr lang="en-US" sz="3700" dirty="0" err="1"/>
              <a:t>despertar</a:t>
            </a:r>
            <a:r>
              <a:rPr lang="en-US" sz="3700" dirty="0"/>
              <a:t> la </a:t>
            </a:r>
            <a:r>
              <a:rPr lang="en-US" sz="3700" dirty="0" err="1"/>
              <a:t>curiosidad</a:t>
            </a:r>
            <a:r>
              <a:rPr lang="en-US" sz="3700" dirty="0"/>
              <a:t> y el </a:t>
            </a:r>
            <a:r>
              <a:rPr lang="en-US" sz="3700" dirty="0" err="1"/>
              <a:t>encanto</a:t>
            </a:r>
            <a:endParaRPr lang="en-US" sz="3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49" y="2285999"/>
            <a:ext cx="5061092" cy="4114801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1600" b="1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65000"/>
                  </a:schemeClr>
                </a:solidFill>
              </a:rPr>
              <a:t>Deje que su hijo/a defina su identidad.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65000"/>
                  </a:schemeClr>
                </a:solidFill>
              </a:rPr>
              <a:t>Expanda un Amplio banquete.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65000"/>
                  </a:schemeClr>
                </a:solidFill>
              </a:rPr>
              <a:t>Modele interés en el mundo que lo rodea.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65000"/>
                  </a:schemeClr>
                </a:solidFill>
              </a:rPr>
              <a:t>Enfatizar los temas de debates actuales en un campo.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65000"/>
                  </a:schemeClr>
                </a:solidFill>
              </a:rPr>
              <a:t>Aproveche la tecnología para promover la pasión.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65000"/>
                  </a:schemeClr>
                </a:solidFill>
              </a:rPr>
              <a:t>Diversifique las voces que hablan en su hijo/a.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600" b="1" dirty="0">
                <a:solidFill>
                  <a:schemeClr val="bg1">
                    <a:lumMod val="65000"/>
                  </a:schemeClr>
                </a:solidFill>
              </a:rPr>
              <a:t>Cura un ambiente hogareño rico en aprendizaje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Mantenga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su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hijo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/a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provisto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herramientas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del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oficio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y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tolere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el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desorden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controlado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Marque el </a:t>
            </a:r>
            <a:r>
              <a:rPr lang="en-US" sz="1600" b="1" dirty="0" err="1">
                <a:solidFill>
                  <a:schemeClr val="bg1">
                    <a:lumMod val="65000"/>
                  </a:schemeClr>
                </a:solidFill>
              </a:rPr>
              <a:t>ritmo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b="1" dirty="0" err="1"/>
              <a:t>Viajar</a:t>
            </a:r>
            <a:r>
              <a:rPr lang="en-US" sz="1600" b="1" dirty="0"/>
              <a:t> y </a:t>
            </a:r>
            <a:r>
              <a:rPr lang="en-US" sz="1600" b="1" dirty="0" err="1"/>
              <a:t>visitar</a:t>
            </a:r>
            <a:r>
              <a:rPr lang="en-US" sz="1600" b="1" dirty="0"/>
              <a:t> </a:t>
            </a:r>
            <a:r>
              <a:rPr lang="en-US" sz="1600" b="1" dirty="0" err="1"/>
              <a:t>nuevos</a:t>
            </a:r>
            <a:r>
              <a:rPr lang="en-US" sz="1600" b="1" dirty="0"/>
              <a:t> </a:t>
            </a:r>
            <a:r>
              <a:rPr lang="en-US" sz="1600" b="1" dirty="0" err="1"/>
              <a:t>lugares</a:t>
            </a:r>
            <a:endParaRPr lang="en-US" sz="16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Travel to Europe: Here are countries open to American visitors: Travel  Weekly">
            <a:extLst>
              <a:ext uri="{FF2B5EF4-FFF2-40B4-BE49-F238E27FC236}">
                <a16:creationId xmlns:a16="http://schemas.microsoft.com/office/drawing/2014/main" id="{9BDF275C-6780-4F11-B344-D0B61F13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2059284"/>
            <a:ext cx="4848551" cy="27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6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25452-0D4C-4568-A552-8FC52520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 err="1"/>
              <a:t>Viajar</a:t>
            </a:r>
            <a:r>
              <a:rPr lang="en-US" dirty="0"/>
              <a:t> y visitor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lugares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B0F99-EFFF-4FE8-94B6-9310513F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626242"/>
            <a:ext cx="4895399" cy="389151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 err="1"/>
              <a:t>Viajar</a:t>
            </a:r>
            <a:r>
              <a:rPr lang="en-US" sz="1600" dirty="0"/>
              <a:t> </a:t>
            </a:r>
            <a:r>
              <a:rPr lang="en-US" sz="1600" dirty="0" err="1"/>
              <a:t>globalmente</a:t>
            </a:r>
            <a:r>
              <a:rPr lang="en-US" sz="1600" dirty="0"/>
              <a:t>, </a:t>
            </a:r>
            <a:r>
              <a:rPr lang="en-US" sz="1600" dirty="0" err="1"/>
              <a:t>si</a:t>
            </a:r>
            <a:r>
              <a:rPr lang="en-US" sz="1600" dirty="0"/>
              <a:t> es possible.</a:t>
            </a:r>
          </a:p>
          <a:p>
            <a:pPr>
              <a:lnSpc>
                <a:spcPct val="100000"/>
              </a:lnSpc>
            </a:pPr>
            <a:r>
              <a:rPr lang="en-US" sz="1600" dirty="0" err="1"/>
              <a:t>Comprometerse</a:t>
            </a:r>
            <a:r>
              <a:rPr lang="en-US" sz="1600" dirty="0"/>
              <a:t> a </a:t>
            </a:r>
            <a:r>
              <a:rPr lang="en-US" sz="1600" dirty="0" err="1"/>
              <a:t>vivir</a:t>
            </a:r>
            <a:r>
              <a:rPr lang="en-US" sz="1600" dirty="0"/>
              <a:t> </a:t>
            </a:r>
            <a:r>
              <a:rPr lang="en-US" sz="1600" dirty="0" err="1"/>
              <a:t>localmente</a:t>
            </a:r>
            <a:r>
              <a:rPr lang="en-US" sz="1600" dirty="0"/>
              <a:t> con </a:t>
            </a:r>
            <a:r>
              <a:rPr lang="en-US" sz="1600" dirty="0" err="1"/>
              <a:t>mentalidad</a:t>
            </a:r>
            <a:r>
              <a:rPr lang="en-US" sz="1600" dirty="0"/>
              <a:t> </a:t>
            </a:r>
            <a:r>
              <a:rPr lang="en-US" sz="1600" dirty="0" err="1"/>
              <a:t>comunitaria</a:t>
            </a:r>
            <a:r>
              <a:rPr lang="en-US" sz="1600" dirty="0"/>
              <a:t> </a:t>
            </a:r>
            <a:r>
              <a:rPr lang="en-US" sz="1600" dirty="0" err="1"/>
              <a:t>intencional</a:t>
            </a:r>
            <a:r>
              <a:rPr lang="en-US" sz="16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600" dirty="0" err="1"/>
              <a:t>Conecte</a:t>
            </a:r>
            <a:r>
              <a:rPr lang="en-US" sz="1600" dirty="0"/>
              <a:t> a sus </a:t>
            </a:r>
            <a:r>
              <a:rPr lang="en-US" sz="1600" dirty="0" err="1"/>
              <a:t>hijos</a:t>
            </a:r>
            <a:r>
              <a:rPr lang="en-US" sz="1600" dirty="0"/>
              <a:t> con el </a:t>
            </a:r>
            <a:r>
              <a:rPr lang="en-US" sz="1600" dirty="0" err="1"/>
              <a:t>mundo</a:t>
            </a:r>
            <a:r>
              <a:rPr lang="en-US" sz="1600" dirty="0"/>
              <a:t> </a:t>
            </a:r>
            <a:r>
              <a:rPr lang="en-US" sz="1600" dirty="0" err="1"/>
              <a:t>desde</a:t>
            </a:r>
            <a:r>
              <a:rPr lang="en-US" sz="1600" dirty="0"/>
              <a:t> la </a:t>
            </a:r>
            <a:r>
              <a:rPr lang="en-US" sz="1600" dirty="0" err="1"/>
              <a:t>comodidad</a:t>
            </a:r>
            <a:r>
              <a:rPr lang="en-US" sz="1600" dirty="0"/>
              <a:t> del </a:t>
            </a:r>
            <a:r>
              <a:rPr lang="en-US" sz="1600" dirty="0" err="1"/>
              <a:t>hogar</a:t>
            </a:r>
            <a:r>
              <a:rPr lang="en-US" sz="1600" dirty="0"/>
              <a:t>:</a:t>
            </a:r>
          </a:p>
          <a:p>
            <a:pPr marL="56007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 err="1"/>
              <a:t>Aprender</a:t>
            </a:r>
            <a:r>
              <a:rPr lang="en-US" sz="1600" dirty="0"/>
              <a:t> </a:t>
            </a:r>
            <a:r>
              <a:rPr lang="en-US" sz="1600" dirty="0" err="1"/>
              <a:t>nuevos</a:t>
            </a:r>
            <a:r>
              <a:rPr lang="en-US" sz="1600" dirty="0"/>
              <a:t> </a:t>
            </a:r>
            <a:r>
              <a:rPr lang="en-US" sz="1600" dirty="0" err="1"/>
              <a:t>idiomas</a:t>
            </a:r>
            <a:r>
              <a:rPr lang="en-US" sz="1600" dirty="0"/>
              <a:t>.</a:t>
            </a:r>
          </a:p>
          <a:p>
            <a:pPr marL="56007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 </a:t>
            </a:r>
            <a:r>
              <a:rPr lang="en-US" sz="1600" dirty="0" err="1"/>
              <a:t>Estudie</a:t>
            </a:r>
            <a:r>
              <a:rPr lang="en-US" sz="1600" dirty="0"/>
              <a:t>  el context </a:t>
            </a:r>
            <a:r>
              <a:rPr lang="en-US" sz="1600" dirty="0" err="1"/>
              <a:t>en</a:t>
            </a:r>
            <a:r>
              <a:rPr lang="en-US" sz="1600" dirty="0"/>
              <a:t> el que la </a:t>
            </a:r>
            <a:r>
              <a:rPr lang="en-US" sz="1600" dirty="0" err="1"/>
              <a:t>gente</a:t>
            </a:r>
            <a:r>
              <a:rPr lang="en-US" sz="1600" dirty="0"/>
              <a:t> de </a:t>
            </a:r>
            <a:r>
              <a:rPr lang="en-US" sz="1600" dirty="0" err="1"/>
              <a:t>varios</a:t>
            </a:r>
            <a:r>
              <a:rPr lang="en-US" sz="1600" dirty="0"/>
              <a:t> </a:t>
            </a:r>
            <a:r>
              <a:rPr lang="en-US" sz="1600" dirty="0" err="1"/>
              <a:t>paises</a:t>
            </a:r>
            <a:r>
              <a:rPr lang="en-US" sz="1600" dirty="0"/>
              <a:t> </a:t>
            </a:r>
            <a:r>
              <a:rPr lang="en-US" sz="1600" dirty="0" err="1"/>
              <a:t>disfruta</a:t>
            </a:r>
            <a:r>
              <a:rPr lang="en-US" sz="1600" dirty="0"/>
              <a:t> de la comida y los </a:t>
            </a:r>
            <a:r>
              <a:rPr lang="en-US" sz="1600" dirty="0" err="1"/>
              <a:t>banquetes</a:t>
            </a:r>
            <a:r>
              <a:rPr lang="en-US" sz="1600" dirty="0"/>
              <a:t>.</a:t>
            </a:r>
          </a:p>
          <a:p>
            <a:pPr marL="56007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Ver </a:t>
            </a:r>
            <a:r>
              <a:rPr lang="en-US" sz="1600" dirty="0" err="1"/>
              <a:t>peliculas</a:t>
            </a:r>
            <a:r>
              <a:rPr lang="en-US" sz="1600" dirty="0"/>
              <a:t> </a:t>
            </a:r>
            <a:r>
              <a:rPr lang="en-US" sz="1600" dirty="0" err="1"/>
              <a:t>ambientadas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otros</a:t>
            </a:r>
            <a:r>
              <a:rPr lang="en-US" sz="1600" dirty="0"/>
              <a:t> </a:t>
            </a:r>
            <a:r>
              <a:rPr lang="en-US" sz="1600" dirty="0" err="1"/>
              <a:t>paises</a:t>
            </a:r>
            <a:r>
              <a:rPr lang="en-US" sz="1600" dirty="0"/>
              <a:t>.</a:t>
            </a:r>
          </a:p>
          <a:p>
            <a:pPr marL="56007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 err="1"/>
              <a:t>Compre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mercados </a:t>
            </a:r>
            <a:r>
              <a:rPr lang="en-US" sz="1600" dirty="0" err="1"/>
              <a:t>especialisados</a:t>
            </a:r>
            <a:r>
              <a:rPr lang="en-US" sz="1600" dirty="0"/>
              <a:t> </a:t>
            </a:r>
            <a:r>
              <a:rPr lang="en-US" sz="1600" dirty="0" err="1"/>
              <a:t>donde</a:t>
            </a:r>
            <a:r>
              <a:rPr lang="en-US" sz="1600" dirty="0"/>
              <a:t> </a:t>
            </a:r>
            <a:r>
              <a:rPr lang="en-US" sz="1600" dirty="0" err="1"/>
              <a:t>podra</a:t>
            </a:r>
            <a:r>
              <a:rPr lang="en-US" sz="1600" dirty="0"/>
              <a:t> </a:t>
            </a:r>
            <a:r>
              <a:rPr lang="en-US" sz="1600" dirty="0" err="1"/>
              <a:t>encontrar</a:t>
            </a:r>
            <a:r>
              <a:rPr lang="en-US" sz="1600" dirty="0"/>
              <a:t> </a:t>
            </a:r>
            <a:r>
              <a:rPr lang="en-US" sz="1600" dirty="0" err="1"/>
              <a:t>alimentos</a:t>
            </a:r>
            <a:r>
              <a:rPr lang="en-US" sz="1600" dirty="0"/>
              <a:t>, </a:t>
            </a:r>
            <a:r>
              <a:rPr lang="en-US" sz="1600" dirty="0" err="1"/>
              <a:t>productos</a:t>
            </a:r>
            <a:r>
              <a:rPr lang="en-US" sz="1600" dirty="0"/>
              <a:t> y personas de </a:t>
            </a:r>
            <a:r>
              <a:rPr lang="en-US" sz="1600" dirty="0" err="1"/>
              <a:t>todo</a:t>
            </a:r>
            <a:r>
              <a:rPr lang="en-US" sz="1600" dirty="0"/>
              <a:t> el </a:t>
            </a:r>
            <a:r>
              <a:rPr lang="en-US" sz="1600" dirty="0" err="1"/>
              <a:t>mundo</a:t>
            </a:r>
            <a:r>
              <a:rPr lang="en-US" sz="1600" dirty="0"/>
              <a:t>.</a:t>
            </a:r>
          </a:p>
          <a:p>
            <a:pPr marL="56007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/>
              <a:t> </a:t>
            </a:r>
            <a:r>
              <a:rPr lang="en-US" sz="1600" dirty="0" err="1"/>
              <a:t>Asista</a:t>
            </a:r>
            <a:r>
              <a:rPr lang="en-US" sz="1600" dirty="0"/>
              <a:t> a </a:t>
            </a:r>
            <a:r>
              <a:rPr lang="en-US" sz="1600" dirty="0" err="1"/>
              <a:t>actuaciones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honor a los </a:t>
            </a:r>
            <a:r>
              <a:rPr lang="en-US" sz="1600" dirty="0" err="1"/>
              <a:t>dones</a:t>
            </a:r>
            <a:r>
              <a:rPr lang="en-US" sz="1600" dirty="0"/>
              <a:t> creatives de personas </a:t>
            </a:r>
            <a:r>
              <a:rPr lang="en-US" sz="1600" dirty="0" err="1"/>
              <a:t>cuyos</a:t>
            </a:r>
            <a:r>
              <a:rPr lang="en-US" sz="1600" dirty="0"/>
              <a:t> </a:t>
            </a:r>
            <a:r>
              <a:rPr lang="en-US" sz="1600" dirty="0" err="1"/>
              <a:t>caminos</a:t>
            </a:r>
            <a:r>
              <a:rPr lang="en-US" sz="1600" dirty="0"/>
              <a:t> no </a:t>
            </a:r>
            <a:r>
              <a:rPr lang="en-US" sz="1600" dirty="0" err="1"/>
              <a:t>suele</a:t>
            </a:r>
            <a:r>
              <a:rPr lang="en-US" sz="1600" dirty="0"/>
              <a:t> </a:t>
            </a:r>
            <a:r>
              <a:rPr lang="en-US" sz="1600" dirty="0" err="1"/>
              <a:t>cruzar</a:t>
            </a:r>
            <a:r>
              <a:rPr lang="en-US" sz="1600" dirty="0"/>
              <a:t>.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The Role of Global Mindsets in a Sustainable Future - Challenge Advisory">
            <a:extLst>
              <a:ext uri="{FF2B5EF4-FFF2-40B4-BE49-F238E27FC236}">
                <a16:creationId xmlns:a16="http://schemas.microsoft.com/office/drawing/2014/main" id="{FFE6BD32-C087-4062-A0B4-5A7C37A0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2113830"/>
            <a:ext cx="4848551" cy="26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71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8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07" y="624363"/>
            <a:ext cx="4757184" cy="1507398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11 Creative Ways to Spark Curiosity and Delight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107" y="2131761"/>
            <a:ext cx="5000255" cy="4407935"/>
          </a:xfrm>
        </p:spPr>
        <p:txBody>
          <a:bodyPr anchor="t"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800" b="1" dirty="0">
                <a:solidFill>
                  <a:schemeClr val="bg1">
                    <a:lumMod val="65000"/>
                  </a:schemeClr>
                </a:solidFill>
              </a:rPr>
              <a:t>Deje que su hijo/a defina su identidad.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800" b="1" dirty="0">
                <a:solidFill>
                  <a:schemeClr val="bg1">
                    <a:lumMod val="65000"/>
                  </a:schemeClr>
                </a:solidFill>
              </a:rPr>
              <a:t>Expanda un amplio banquete.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800" b="1" dirty="0">
                <a:solidFill>
                  <a:schemeClr val="bg1">
                    <a:lumMod val="65000"/>
                  </a:schemeClr>
                </a:solidFill>
              </a:rPr>
              <a:t>Modele interés en el mundo que lo rodea.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800" b="1" dirty="0">
                <a:solidFill>
                  <a:schemeClr val="bg1">
                    <a:lumMod val="65000"/>
                  </a:schemeClr>
                </a:solidFill>
              </a:rPr>
              <a:t>Enfatizar los temas de debates actuales en un campo.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800" b="1" dirty="0">
                <a:solidFill>
                  <a:schemeClr val="bg1">
                    <a:lumMod val="65000"/>
                  </a:schemeClr>
                </a:solidFill>
              </a:rPr>
              <a:t>Aproveche la tecnología para promover la pasión.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800" b="1" dirty="0">
                <a:solidFill>
                  <a:schemeClr val="bg1">
                    <a:lumMod val="65000"/>
                  </a:schemeClr>
                </a:solidFill>
              </a:rPr>
              <a:t>Diversifique las voces que hablan en su hijo/a.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800" b="1" dirty="0">
                <a:solidFill>
                  <a:schemeClr val="bg1">
                    <a:lumMod val="65000"/>
                  </a:schemeClr>
                </a:solidFill>
              </a:rPr>
              <a:t>Cura un ambiente hogareño rico en aprendizaje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800" b="1" dirty="0">
                <a:solidFill>
                  <a:schemeClr val="bg1">
                    <a:lumMod val="65000"/>
                  </a:schemeClr>
                </a:solidFill>
              </a:rPr>
              <a:t>Mantenga a su hijo/a provisto de herramientas del oficio y tolere el desorden controlado.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800" b="1" dirty="0">
                <a:solidFill>
                  <a:schemeClr val="bg1">
                    <a:lumMod val="65000"/>
                  </a:schemeClr>
                </a:solidFill>
              </a:rPr>
              <a:t>Marque el ritmo.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800" b="1" dirty="0">
                <a:solidFill>
                  <a:schemeClr val="bg1">
                    <a:lumMod val="65000"/>
                  </a:schemeClr>
                </a:solidFill>
              </a:rPr>
              <a:t>Viajar y visitar nuevos lugares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MX" sz="1800" b="1" dirty="0"/>
              <a:t>Conviértete en el aliado de tu hijo/a.</a:t>
            </a:r>
          </a:p>
        </p:txBody>
      </p:sp>
      <p:cxnSp>
        <p:nvCxnSpPr>
          <p:cNvPr id="26629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Parents, family relationships &amp;amp; teenagers | Raising Children Network">
            <a:extLst>
              <a:ext uri="{FF2B5EF4-FFF2-40B4-BE49-F238E27FC236}">
                <a16:creationId xmlns:a16="http://schemas.microsoft.com/office/drawing/2014/main" id="{C1DFD966-0740-40EC-B22B-79C8FC39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610793"/>
            <a:ext cx="4848551" cy="36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25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2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AE1B1-AC5C-4037-83CC-F0A30909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05" y="960030"/>
            <a:ext cx="5116007" cy="1507398"/>
          </a:xfrm>
        </p:spPr>
        <p:txBody>
          <a:bodyPr anchor="ctr">
            <a:normAutofit/>
          </a:bodyPr>
          <a:lstStyle/>
          <a:p>
            <a:r>
              <a:rPr lang="es-MX" dirty="0"/>
              <a:t>Conviértete en el aliado de tu hijo/a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36D4-D0DA-499F-8E6D-C6283344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05" y="2636456"/>
            <a:ext cx="4601526" cy="305317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MX" dirty="0"/>
              <a:t>Muéstrele constantemente a su hijo/a que esta a su lado.</a:t>
            </a:r>
          </a:p>
          <a:p>
            <a:pPr>
              <a:lnSpc>
                <a:spcPct val="100000"/>
              </a:lnSpc>
            </a:pPr>
            <a:r>
              <a:rPr lang="es-MX" dirty="0"/>
              <a:t>Comparta su alegría.</a:t>
            </a:r>
          </a:p>
          <a:p>
            <a:pPr>
              <a:lnSpc>
                <a:spcPct val="100000"/>
              </a:lnSpc>
            </a:pPr>
            <a:r>
              <a:rPr lang="es-MX" dirty="0"/>
              <a:t>Aprende la jerga.</a:t>
            </a:r>
          </a:p>
          <a:p>
            <a:pPr>
              <a:lnSpc>
                <a:spcPct val="100000"/>
              </a:lnSpc>
            </a:pPr>
            <a:r>
              <a:rPr lang="es-MX" dirty="0"/>
              <a:t>Se juguetón.</a:t>
            </a:r>
          </a:p>
          <a:p>
            <a:pPr>
              <a:lnSpc>
                <a:spcPct val="100000"/>
              </a:lnSpc>
            </a:pPr>
            <a:r>
              <a:rPr lang="es-MX" dirty="0"/>
              <a:t>Ayude a proteger su margen.</a:t>
            </a:r>
          </a:p>
          <a:p>
            <a:pPr>
              <a:lnSpc>
                <a:spcPct val="100000"/>
              </a:lnSpc>
            </a:pPr>
            <a:r>
              <a:rPr lang="es-MX" dirty="0"/>
              <a:t>Aliméntenlos bien.</a:t>
            </a:r>
          </a:p>
        </p:txBody>
      </p:sp>
      <p:cxnSp>
        <p:nvCxnSpPr>
          <p:cNvPr id="2765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Parents Just Don&amp;#39;t Understand These 5 Common Teen Situations">
            <a:extLst>
              <a:ext uri="{FF2B5EF4-FFF2-40B4-BE49-F238E27FC236}">
                <a16:creationId xmlns:a16="http://schemas.microsoft.com/office/drawing/2014/main" id="{ECDBC18B-AD82-4BA0-B2E0-A9A11A14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2162316"/>
            <a:ext cx="4848551" cy="25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31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37ECF-6A76-466D-B9CA-E00A1CD2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s-MX" dirty="0"/>
              <a:t>Pregúntese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D6D4-8338-426C-A67D-D6C2930F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451265"/>
            <a:ext cx="4470831" cy="3053170"/>
          </a:xfrm>
        </p:spPr>
        <p:txBody>
          <a:bodyPr anchor="t">
            <a:normAutofit/>
          </a:bodyPr>
          <a:lstStyle/>
          <a:p>
            <a:r>
              <a:rPr lang="es-MX" sz="2000" b="0" i="0" dirty="0">
                <a:effectLst/>
              </a:rPr>
              <a:t>¿</a:t>
            </a:r>
            <a:r>
              <a:rPr lang="es-MX" dirty="0"/>
              <a:t>Qué significa ser el aliado de mi hijo/a?</a:t>
            </a:r>
          </a:p>
          <a:p>
            <a:r>
              <a:rPr lang="es-MX" sz="2000" b="0" i="0" dirty="0">
                <a:effectLst/>
              </a:rPr>
              <a:t>¿</a:t>
            </a:r>
            <a:r>
              <a:rPr lang="es-MX" dirty="0"/>
              <a:t>Cuáles son algunas de las formas en que los padres pueden validar la legitimidad de las pasiones de sus hijos?</a:t>
            </a:r>
          </a:p>
          <a:p>
            <a:r>
              <a:rPr lang="es-MX" sz="2000" b="0" i="0" dirty="0">
                <a:effectLst/>
              </a:rPr>
              <a:t>¿</a:t>
            </a:r>
            <a:r>
              <a:rPr lang="es-MX" dirty="0"/>
              <a:t>Qué ritmos pueden poner en practica para dejar espacio para los intereses de su hijo/a de manera constante?</a:t>
            </a:r>
          </a:p>
          <a:p>
            <a:endParaRPr lang="en-US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C64FDE-A2CC-4F7C-BC8F-CE30FD4EE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6" y="1874483"/>
            <a:ext cx="3800474" cy="30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3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DE42-49E5-4C21-AA22-507C80E9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94" y="548639"/>
            <a:ext cx="9423126" cy="106427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11 </a:t>
            </a:r>
            <a:r>
              <a:rPr lang="en-US" sz="4000" b="1" dirty="0" err="1"/>
              <a:t>Maneras</a:t>
            </a:r>
            <a:r>
              <a:rPr lang="en-US" sz="4000" b="1" dirty="0"/>
              <a:t> </a:t>
            </a:r>
            <a:r>
              <a:rPr lang="en-US" sz="4000" b="1" dirty="0" err="1"/>
              <a:t>creativas</a:t>
            </a:r>
            <a:r>
              <a:rPr lang="en-US" sz="4000" b="1" dirty="0"/>
              <a:t> de </a:t>
            </a:r>
            <a:r>
              <a:rPr lang="en-US" sz="4000" b="1" dirty="0" err="1"/>
              <a:t>como</a:t>
            </a:r>
            <a:r>
              <a:rPr lang="en-US" sz="4000" b="1" dirty="0"/>
              <a:t> </a:t>
            </a:r>
            <a:r>
              <a:rPr lang="en-US" sz="4000" b="1" dirty="0" err="1"/>
              <a:t>despertar</a:t>
            </a:r>
            <a:r>
              <a:rPr lang="en-US" sz="4000" b="1" dirty="0"/>
              <a:t> la </a:t>
            </a:r>
            <a:r>
              <a:rPr lang="en-US" sz="4000" b="1" dirty="0" err="1"/>
              <a:t>curiosidad</a:t>
            </a:r>
            <a:r>
              <a:rPr lang="en-US" sz="4000" b="1" dirty="0"/>
              <a:t> y el </a:t>
            </a:r>
            <a:r>
              <a:rPr lang="en-US" sz="4000" b="1" dirty="0" err="1"/>
              <a:t>encanto</a:t>
            </a:r>
            <a:endParaRPr lang="en-US" b="1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49799DC-44DF-4793-A942-0151BD802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123860"/>
              </p:ext>
            </p:extLst>
          </p:nvPr>
        </p:nvGraphicFramePr>
        <p:xfrm>
          <a:off x="857250" y="2023865"/>
          <a:ext cx="9704070" cy="436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1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D8BB8-2358-488E-8853-5A89A411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 err="1"/>
              <a:t>Deje</a:t>
            </a:r>
            <a:r>
              <a:rPr lang="en-US" dirty="0"/>
              <a:t> que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hijo</a:t>
            </a:r>
            <a:r>
              <a:rPr lang="en-US" dirty="0"/>
              <a:t>/a </a:t>
            </a:r>
            <a:r>
              <a:rPr lang="en-US" dirty="0" err="1"/>
              <a:t>defina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identidad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F243-DF00-492B-95A9-86879DBC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r>
              <a:rPr lang="en-US" dirty="0" err="1"/>
              <a:t>Hable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hijo</a:t>
            </a:r>
            <a:r>
              <a:rPr lang="en-US" dirty="0"/>
              <a:t>/a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hablan</a:t>
            </a:r>
            <a:r>
              <a:rPr lang="en-US" dirty="0"/>
              <a:t> de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mismos</a:t>
            </a:r>
            <a:r>
              <a:rPr lang="en-US" dirty="0"/>
              <a:t>. </a:t>
            </a:r>
          </a:p>
          <a:p>
            <a:r>
              <a:rPr lang="en-US" dirty="0" err="1"/>
              <a:t>Valoralo</a:t>
            </a:r>
            <a:r>
              <a:rPr lang="en-US" dirty="0"/>
              <a:t> por </a:t>
            </a:r>
            <a:r>
              <a:rPr lang="en-US" dirty="0" err="1"/>
              <a:t>quien</a:t>
            </a:r>
            <a:r>
              <a:rPr lang="en-US" dirty="0"/>
              <a:t> es y no por lo que </a:t>
            </a:r>
            <a:r>
              <a:rPr lang="en-US" dirty="0" err="1"/>
              <a:t>realiza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Dejar</a:t>
            </a:r>
            <a:r>
              <a:rPr lang="en-US" dirty="0"/>
              <a:t> a </a:t>
            </a:r>
            <a:r>
              <a:rPr lang="en-US" dirty="0" err="1"/>
              <a:t>lado</a:t>
            </a:r>
            <a:r>
              <a:rPr lang="en-US" dirty="0"/>
              <a:t> las </a:t>
            </a:r>
            <a:r>
              <a:rPr lang="en-US" dirty="0" err="1"/>
              <a:t>necesidades</a:t>
            </a:r>
            <a:r>
              <a:rPr lang="en-US" dirty="0"/>
              <a:t> </a:t>
            </a:r>
            <a:r>
              <a:rPr lang="en-US" dirty="0" err="1"/>
              <a:t>paternales</a:t>
            </a:r>
            <a:r>
              <a:rPr lang="en-US" dirty="0"/>
              <a:t> para </a:t>
            </a:r>
            <a:r>
              <a:rPr lang="es-MX" dirty="0"/>
              <a:t>validación</a:t>
            </a:r>
            <a:r>
              <a:rPr lang="en-US" dirty="0"/>
              <a:t>.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obbies · English reading exercise (beginner level) | bitgab">
            <a:extLst>
              <a:ext uri="{FF2B5EF4-FFF2-40B4-BE49-F238E27FC236}">
                <a16:creationId xmlns:a16="http://schemas.microsoft.com/office/drawing/2014/main" id="{607CA444-F59E-4C12-9FA8-907DFC7E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004724"/>
            <a:ext cx="4848551" cy="48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50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62860E-78E8-0547-8CD6-A19C1482F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7591C-0F7F-4840-9DF3-2866F1EE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205038"/>
            <a:ext cx="5143500" cy="254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400" b="0" i="0" dirty="0">
                <a:effectLst/>
              </a:rPr>
              <a:t>¿</a:t>
            </a:r>
            <a:r>
              <a:rPr lang="en-US" sz="4400" dirty="0" err="1"/>
              <a:t>Preguntas</a:t>
            </a:r>
            <a:r>
              <a:rPr lang="en-US" sz="4400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6B00B-ACC0-45E2-BB84-A9D5BBF2F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3949334"/>
            <a:ext cx="5143500" cy="1432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b="1" cap="all" spc="300" dirty="0"/>
              <a:t>SITIO WEB: </a:t>
            </a:r>
            <a:r>
              <a:rPr lang="en-US" sz="1700" cap="all" spc="300" dirty="0"/>
              <a:t>HeritageMom.com</a:t>
            </a:r>
          </a:p>
          <a:p>
            <a:pPr>
              <a:lnSpc>
                <a:spcPct val="100000"/>
              </a:lnSpc>
            </a:pPr>
            <a:r>
              <a:rPr lang="en-US" sz="1700" b="1" cap="all" spc="300" dirty="0"/>
              <a:t>Instagram: </a:t>
            </a:r>
            <a:r>
              <a:rPr lang="en-US" sz="1700" cap="all" spc="300" dirty="0"/>
              <a:t>@HeritageMomBlog</a:t>
            </a:r>
          </a:p>
          <a:p>
            <a:pPr>
              <a:lnSpc>
                <a:spcPct val="100000"/>
              </a:lnSpc>
            </a:pPr>
            <a:r>
              <a:rPr lang="en-US" sz="1700" b="1" cap="all" spc="300" dirty="0"/>
              <a:t>Facebook: /</a:t>
            </a:r>
            <a:r>
              <a:rPr lang="en-US" sz="1700" cap="all" spc="300" dirty="0" err="1"/>
              <a:t>HeritageMomBlog</a:t>
            </a:r>
            <a:r>
              <a:rPr lang="en-US" sz="1700" cap="all" spc="300" dirty="0"/>
              <a:t> 		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8834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7AD5E56C-3C1B-CA47-BE59-ACCB8BFAA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7601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A0CD96-76F1-40B9-B913-7F405E65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35" y="1887629"/>
            <a:ext cx="3082742" cy="30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CD2EF-576B-4098-99B1-7072F948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s-MX" dirty="0"/>
              <a:t>Pregúntese: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5408-A91F-4C9B-BA9B-9117A4810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185044"/>
            <a:ext cx="4470831" cy="3053170"/>
          </a:xfrm>
        </p:spPr>
        <p:txBody>
          <a:bodyPr anchor="t">
            <a:normAutofit/>
          </a:bodyPr>
          <a:lstStyle/>
          <a:p>
            <a:r>
              <a:rPr kumimoji="0" lang="es-MX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¿</a:t>
            </a:r>
            <a:r>
              <a:rPr lang="es-MX" dirty="0">
                <a:latin typeface="+mj-lt"/>
              </a:rPr>
              <a:t>C</a:t>
            </a:r>
            <a:r>
              <a:rPr kumimoji="0" lang="es-MX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ó</a:t>
            </a:r>
            <a:r>
              <a:rPr lang="es-MX" dirty="0">
                <a:latin typeface="+mj-lt"/>
              </a:rPr>
              <a:t>mo </a:t>
            </a:r>
            <a:r>
              <a:rPr lang="es-MX" dirty="0"/>
              <a:t>describe a su hijo/a </a:t>
            </a:r>
            <a:r>
              <a:rPr lang="es-MX" dirty="0" err="1"/>
              <a:t>a</a:t>
            </a:r>
            <a:r>
              <a:rPr lang="es-MX" dirty="0"/>
              <a:t> los dem</a:t>
            </a:r>
            <a:r>
              <a:rPr kumimoji="0" lang="es-MX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Courier New" panose="02070309020205020404" pitchFamily="49" charset="0"/>
              </a:rPr>
              <a:t>ás</a:t>
            </a:r>
            <a:r>
              <a:rPr lang="es-MX" dirty="0"/>
              <a:t>?</a:t>
            </a:r>
          </a:p>
          <a:p>
            <a:r>
              <a:rPr kumimoji="0" lang="es-MX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¿</a:t>
            </a:r>
            <a:r>
              <a:rPr lang="es-MX" dirty="0">
                <a:latin typeface="+mj-lt"/>
              </a:rPr>
              <a:t>C</a:t>
            </a:r>
            <a:r>
              <a:rPr kumimoji="0" lang="es-MX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ó</a:t>
            </a:r>
            <a:r>
              <a:rPr lang="es-MX" dirty="0">
                <a:latin typeface="+mj-lt"/>
              </a:rPr>
              <a:t>mo </a:t>
            </a:r>
            <a:r>
              <a:rPr lang="es-MX" dirty="0"/>
              <a:t>describen otros adultos a su hijo/a (maestros, entrenadores, lideres etc.)?</a:t>
            </a:r>
          </a:p>
          <a:p>
            <a:r>
              <a:rPr kumimoji="0" lang="es-MX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¿</a:t>
            </a:r>
            <a:r>
              <a:rPr lang="es-MX" dirty="0">
                <a:latin typeface="+mj-lt"/>
              </a:rPr>
              <a:t>C</a:t>
            </a:r>
            <a:r>
              <a:rPr kumimoji="0" lang="es-MX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ó</a:t>
            </a:r>
            <a:r>
              <a:rPr lang="es-MX" dirty="0">
                <a:latin typeface="+mj-lt"/>
              </a:rPr>
              <a:t>mo </a:t>
            </a:r>
            <a:r>
              <a:rPr lang="es-MX" dirty="0"/>
              <a:t>describe su hijo/a </a:t>
            </a:r>
            <a:r>
              <a:rPr lang="es-MX" dirty="0" err="1"/>
              <a:t>a</a:t>
            </a:r>
            <a:r>
              <a:rPr lang="es-MX" dirty="0"/>
              <a:t> si mismo/a?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9AEE5F8-5253-436B-A1D9-FA60110D8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6" y="1874483"/>
            <a:ext cx="3800474" cy="30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3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8"/>
            <a:ext cx="9076329" cy="10642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11</a:t>
            </a:r>
            <a:r>
              <a:rPr lang="en-US" sz="4000" dirty="0"/>
              <a:t> </a:t>
            </a:r>
            <a:r>
              <a:rPr lang="en-US" sz="4000" dirty="0" err="1"/>
              <a:t>Maneras</a:t>
            </a:r>
            <a:r>
              <a:rPr lang="en-US" sz="4000" dirty="0"/>
              <a:t> </a:t>
            </a:r>
            <a:r>
              <a:rPr lang="en-US" sz="4000" dirty="0" err="1"/>
              <a:t>creativas</a:t>
            </a:r>
            <a:r>
              <a:rPr lang="en-US" sz="4000" dirty="0"/>
              <a:t> de </a:t>
            </a:r>
            <a:r>
              <a:rPr lang="en-US" sz="4000" dirty="0" err="1"/>
              <a:t>como</a:t>
            </a:r>
            <a:r>
              <a:rPr lang="en-US" sz="4000" dirty="0"/>
              <a:t> </a:t>
            </a:r>
            <a:r>
              <a:rPr lang="en-US" sz="4000" dirty="0" err="1"/>
              <a:t>despertar</a:t>
            </a:r>
            <a:r>
              <a:rPr lang="en-US" sz="4000" dirty="0"/>
              <a:t> la </a:t>
            </a:r>
            <a:r>
              <a:rPr lang="en-US" sz="4000" dirty="0" err="1"/>
              <a:t>curiosidad</a:t>
            </a:r>
            <a:r>
              <a:rPr lang="en-US" sz="4000" dirty="0"/>
              <a:t> y el </a:t>
            </a:r>
            <a:r>
              <a:rPr lang="en-US" sz="4000" dirty="0" err="1"/>
              <a:t>encanto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Deje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que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su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hijo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/a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defina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su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identidad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Expanda</a:t>
            </a:r>
            <a:r>
              <a:rPr lang="en-US" b="1" dirty="0"/>
              <a:t> un </a:t>
            </a:r>
            <a:r>
              <a:rPr lang="en-US" b="1" dirty="0" err="1"/>
              <a:t>amplio</a:t>
            </a:r>
            <a:r>
              <a:rPr lang="en-US" b="1" dirty="0"/>
              <a:t> </a:t>
            </a:r>
            <a:r>
              <a:rPr lang="en-US" b="1" dirty="0" err="1"/>
              <a:t>banquete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098" name="Picture 2" descr="Restaurants Open on Thanksgiving Near Los Angeles, CA">
            <a:extLst>
              <a:ext uri="{FF2B5EF4-FFF2-40B4-BE49-F238E27FC236}">
                <a16:creationId xmlns:a16="http://schemas.microsoft.com/office/drawing/2014/main" id="{A9CAD4F5-69E8-4E06-A83E-04DF4086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88" y="3484643"/>
            <a:ext cx="8062823" cy="300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4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7D9B-2046-4C90-A2CF-A3B0FF21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Expanda un amplio banquete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EEF4E-5791-4A94-AFD6-9EB64BBB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7"/>
            <a:ext cx="9076329" cy="3982422"/>
          </a:xfrm>
        </p:spPr>
        <p:txBody>
          <a:bodyPr>
            <a:normAutofit lnSpcReduction="10000"/>
          </a:bodyPr>
          <a:lstStyle/>
          <a:p>
            <a:r>
              <a:rPr lang="es-MX" dirty="0"/>
              <a:t>Presente una abundancia de conocimiento revistado de ideas vivas, no de hechos secos.</a:t>
            </a:r>
          </a:p>
          <a:p>
            <a:r>
              <a:rPr lang="es-MX" dirty="0"/>
              <a:t> Proporciono un plan de estudios amplio y generoso con una amplia variedad de materias.</a:t>
            </a:r>
          </a:p>
          <a:p>
            <a:r>
              <a:rPr lang="es-MX" dirty="0"/>
              <a:t>Amplié las oportunidades para aprender: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s-MX" dirty="0"/>
              <a:t>Aventuras al aire libre 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s-MX" dirty="0"/>
              <a:t>Enriquecimiento cultural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s-MX" dirty="0"/>
              <a:t>Estilo de vida autosustentable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s-MX" dirty="0"/>
              <a:t>Vida con </a:t>
            </a:r>
            <a:r>
              <a:rPr lang="es-MX" dirty="0" err="1"/>
              <a:t>mentabilidad</a:t>
            </a:r>
            <a:r>
              <a:rPr lang="es-MX" dirty="0"/>
              <a:t> global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s-MX" dirty="0"/>
              <a:t>Trabajo artesanal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s-MX" dirty="0"/>
              <a:t>Tecnología</a:t>
            </a:r>
          </a:p>
          <a:p>
            <a:pPr marL="880110" lvl="3" indent="-285750">
              <a:buFont typeface="Wingdings" panose="05000000000000000000" pitchFamily="2" charset="2"/>
              <a:buChar char="v"/>
            </a:pPr>
            <a:r>
              <a:rPr lang="es-MX" dirty="0"/>
              <a:t>Exploración de la comunidad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AEF9AB4-678B-4786-BB71-87B1AF2E6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54" y="3796748"/>
            <a:ext cx="4669324" cy="21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6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37ECF-6A76-466D-B9CA-E00A1CD2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s-MX" dirty="0"/>
              <a:t>Pregúntese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4D6D4-8338-426C-A67D-D6C2930F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196618"/>
            <a:ext cx="4470831" cy="359072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effectLst/>
              </a:rPr>
              <a:t>¿Qué hace que su hijo/a funcione? Si pudieran pasar horas perdiéndose por completo en algo, ¿qué sería? </a:t>
            </a:r>
          </a:p>
          <a:p>
            <a:pPr>
              <a:lnSpc>
                <a:spcPct val="100000"/>
              </a:lnSpc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effectLst/>
              </a:rPr>
              <a:t>¿Con qué puede experimentar tu hijo/a?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effectLst/>
              </a:rPr>
              <a:t>¿Qué tipo de expertos y artesanos están disponibles para su familia?</a:t>
            </a:r>
          </a:p>
          <a:p>
            <a:pPr>
              <a:lnSpc>
                <a:spcPct val="100000"/>
              </a:lnSpc>
            </a:pPr>
            <a:r>
              <a:rPr kumimoji="0" lang="es-ES" altLang="en-US" b="0" i="0" u="none" strike="noStrike" cap="none" normalizeH="0" baseline="0" dirty="0">
                <a:ln>
                  <a:noFill/>
                </a:ln>
                <a:effectLst/>
              </a:rPr>
              <a:t> ¿Qué pasa si su hijo/a solo quiere hacer una cosa? ¿Cómo puede ayudarlos a encontrar otras formas de satisfacer ese deseo? </a:t>
            </a:r>
          </a:p>
          <a:p>
            <a:pPr>
              <a:lnSpc>
                <a:spcPct val="100000"/>
              </a:lnSpc>
            </a:pPr>
            <a:endParaRPr kumimoji="0" lang="es-E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endParaRPr kumimoji="0" lang="es-E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endParaRPr kumimoji="0" lang="es-E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906C2F07-B64B-46B8-B2BD-953BD5FCC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6" y="1874483"/>
            <a:ext cx="3800474" cy="30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1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CC3DA-B75E-4250-AD8C-58C95D24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11 </a:t>
            </a:r>
            <a:r>
              <a:rPr lang="en-US" sz="3400" dirty="0" err="1"/>
              <a:t>Maneras</a:t>
            </a:r>
            <a:r>
              <a:rPr lang="en-US" sz="3400" dirty="0"/>
              <a:t> </a:t>
            </a:r>
            <a:r>
              <a:rPr lang="en-US" sz="3400" dirty="0" err="1"/>
              <a:t>creativas</a:t>
            </a:r>
            <a:r>
              <a:rPr lang="en-US" sz="3400" dirty="0"/>
              <a:t> de </a:t>
            </a:r>
            <a:r>
              <a:rPr lang="en-US" sz="3400" dirty="0" err="1"/>
              <a:t>como</a:t>
            </a:r>
            <a:r>
              <a:rPr lang="en-US" sz="3400" dirty="0"/>
              <a:t> </a:t>
            </a:r>
            <a:r>
              <a:rPr lang="en-US" sz="3400" dirty="0" err="1"/>
              <a:t>despertar</a:t>
            </a:r>
            <a:r>
              <a:rPr lang="en-US" sz="3400" dirty="0"/>
              <a:t> la </a:t>
            </a:r>
            <a:r>
              <a:rPr lang="en-US" sz="3400" dirty="0" err="1"/>
              <a:t>curiosidad</a:t>
            </a:r>
            <a:r>
              <a:rPr lang="en-US" sz="3400" dirty="0"/>
              <a:t> y el </a:t>
            </a:r>
            <a:r>
              <a:rPr lang="en-US" sz="3400" dirty="0" err="1"/>
              <a:t>encanto</a:t>
            </a:r>
            <a:endParaRPr lang="en-US" sz="3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0697F-9445-4C15-A302-ACA97B29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Deje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que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su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hijo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/a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defina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su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identidad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Expanda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un Amplio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banquete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es-ES" altLang="en-US" b="1" i="0" u="none" strike="noStrike" cap="none" normalizeH="0" baseline="0" dirty="0">
                <a:ln>
                  <a:noFill/>
                </a:ln>
                <a:effectLst/>
              </a:rPr>
              <a:t>Modele interés en el mundo que lo rodea. 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3E2E111-B1A2-46BE-9779-E122C2388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713729"/>
            <a:ext cx="3752850" cy="33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7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465D3-FBB3-436A-B5C7-EEC1A1EA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 fontScale="90000"/>
          </a:bodyPr>
          <a:lstStyle/>
          <a:p>
            <a:r>
              <a:rPr kumimoji="0" lang="es-ES" altLang="en-US" sz="4400" i="0" u="none" strike="noStrike" cap="none" normalizeH="0" baseline="0" dirty="0">
                <a:ln>
                  <a:noFill/>
                </a:ln>
                <a:effectLst/>
              </a:rPr>
              <a:t>Modele interés en el mundo que lo rodea. </a:t>
            </a:r>
            <a:br>
              <a:rPr kumimoji="0" lang="es-ES" altLang="en-US" b="1" i="0" u="none" strike="noStrike" cap="none" normalizeH="0" baseline="0" dirty="0">
                <a:ln>
                  <a:noFill/>
                </a:ln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1DA0-EFF1-4DBF-834A-256D7CFA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44800"/>
            <a:ext cx="4470831" cy="3053170"/>
          </a:xfrm>
        </p:spPr>
        <p:txBody>
          <a:bodyPr anchor="t">
            <a:normAutofit lnSpcReduction="10000"/>
          </a:bodyPr>
          <a:lstStyle/>
          <a:p>
            <a:r>
              <a:rPr kumimoji="0" lang="es-MX" altLang="en-US" sz="2100" b="0" i="0" u="none" strike="noStrike" cap="none" normalizeH="0" baseline="0" dirty="0">
                <a:ln>
                  <a:noFill/>
                </a:ln>
                <a:effectLst/>
              </a:rPr>
              <a:t>Trate de llenar sus "vacíos de información" </a:t>
            </a:r>
          </a:p>
          <a:p>
            <a:r>
              <a:rPr lang="es-MX" dirty="0"/>
              <a:t>Desacelere</a:t>
            </a:r>
          </a:p>
          <a:p>
            <a:r>
              <a:rPr lang="es-MX" dirty="0"/>
              <a:t>Lee libros</a:t>
            </a:r>
          </a:p>
          <a:p>
            <a:r>
              <a:rPr lang="es-MX" dirty="0"/>
              <a:t>Escucha bien</a:t>
            </a:r>
          </a:p>
          <a:p>
            <a:r>
              <a:rPr lang="es-MX" dirty="0"/>
              <a:t>Aprende una nueva habilidad</a:t>
            </a:r>
          </a:p>
          <a:p>
            <a:r>
              <a:rPr lang="es-MX" dirty="0"/>
              <a:t>Hacer tiempo para los pasatiempos</a:t>
            </a:r>
          </a:p>
          <a:p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ere&amp;#39;s a reading tip: just close the books you can&amp;#39;t get into | The Star">
            <a:extLst>
              <a:ext uri="{FF2B5EF4-FFF2-40B4-BE49-F238E27FC236}">
                <a16:creationId xmlns:a16="http://schemas.microsoft.com/office/drawing/2014/main" id="{928A044C-F362-4C4F-88CD-C037CBDF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669" y="1816856"/>
            <a:ext cx="4848551" cy="32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34169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1651</Words>
  <Application>Microsoft Office PowerPoint</Application>
  <PresentationFormat>Widescreen</PresentationFormat>
  <Paragraphs>198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Courier New</vt:lpstr>
      <vt:lpstr>Goudy Old Style</vt:lpstr>
      <vt:lpstr>Open Sans</vt:lpstr>
      <vt:lpstr>Wingdings</vt:lpstr>
      <vt:lpstr>MarrakeshVTI</vt:lpstr>
      <vt:lpstr>Despertando la curiosidad y el encanto</vt:lpstr>
      <vt:lpstr>11 Maneras creativas de como despertar la curiosidad y el encanto </vt:lpstr>
      <vt:lpstr>Deje que su hijo/a defina su identidad</vt:lpstr>
      <vt:lpstr>Pregúntese:</vt:lpstr>
      <vt:lpstr>11 Maneras creativas de como despertar la curiosidad y el encanto </vt:lpstr>
      <vt:lpstr>Expanda un amplio banquete</vt:lpstr>
      <vt:lpstr>Pregúntese:</vt:lpstr>
      <vt:lpstr>11 Maneras creativas de como despertar la curiosidad y el encanto</vt:lpstr>
      <vt:lpstr>Modele interés en el mundo que lo rodea.  </vt:lpstr>
      <vt:lpstr>11 Maneras creativas de como despertar la curiosidad y el encato</vt:lpstr>
      <vt:lpstr>11 Maneras creativas de como despertar la curiosidad y el encanto </vt:lpstr>
      <vt:lpstr>Aproveche la tecnología para promover la pasión </vt:lpstr>
      <vt:lpstr>Pregúntese :</vt:lpstr>
      <vt:lpstr>11 Maneras creativas de como despertar la curiosidad y el encanto </vt:lpstr>
      <vt:lpstr>Diversifique las voces que hablan en su hijo/a </vt:lpstr>
      <vt:lpstr>Pregúntese:</vt:lpstr>
      <vt:lpstr>11 Maneras creativas de como despertar la curiosidad y el encanto</vt:lpstr>
      <vt:lpstr>Cura un ambiente hogareño rico en aprendizaje </vt:lpstr>
      <vt:lpstr>Pregúntese:</vt:lpstr>
      <vt:lpstr>11 Maneras creativas de como despertar la curisidad y el encanto</vt:lpstr>
      <vt:lpstr>Mantenga a su hijo/a provisto de herramientas del oficio y tolere el desorden controlado</vt:lpstr>
      <vt:lpstr>11 Maneras creativas de como despertar la curiosidad y el encanto</vt:lpstr>
      <vt:lpstr>Marque el ritmo</vt:lpstr>
      <vt:lpstr>11 Maneras creativas de como despertar la curiosidad y el encanto</vt:lpstr>
      <vt:lpstr>Viajar y visitor nuevos lugares</vt:lpstr>
      <vt:lpstr>11 Creative Ways to Spark Curiosity and Delight</vt:lpstr>
      <vt:lpstr>Conviértete en el aliado de tu hijo/a</vt:lpstr>
      <vt:lpstr>Pregúntese:</vt:lpstr>
      <vt:lpstr>11 Maneras creativas de como despertar la curiosidad y el encanto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Sparking Curiosity and Delight </dc:title>
  <dc:creator>Amber Johnston</dc:creator>
  <cp:lastModifiedBy>VANESSA</cp:lastModifiedBy>
  <cp:revision>5</cp:revision>
  <dcterms:created xsi:type="dcterms:W3CDTF">2021-09-12T19:43:21Z</dcterms:created>
  <dcterms:modified xsi:type="dcterms:W3CDTF">2021-09-14T22:06:08Z</dcterms:modified>
</cp:coreProperties>
</file>